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0"/>
  </p:notesMasterIdLst>
  <p:sldIdLst>
    <p:sldId id="256" r:id="rId2"/>
    <p:sldId id="280" r:id="rId3"/>
    <p:sldId id="261" r:id="rId4"/>
    <p:sldId id="295" r:id="rId5"/>
    <p:sldId id="289" r:id="rId6"/>
    <p:sldId id="296" r:id="rId7"/>
    <p:sldId id="290" r:id="rId8"/>
    <p:sldId id="300" r:id="rId9"/>
    <p:sldId id="301" r:id="rId10"/>
    <p:sldId id="302" r:id="rId11"/>
    <p:sldId id="303" r:id="rId12"/>
    <p:sldId id="291" r:id="rId13"/>
    <p:sldId id="298" r:id="rId14"/>
    <p:sldId id="293" r:id="rId15"/>
    <p:sldId id="304" r:id="rId16"/>
    <p:sldId id="305" r:id="rId17"/>
    <p:sldId id="306" r:id="rId18"/>
    <p:sldId id="294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인비4" initials="인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7786"/>
    <a:srgbClr val="1F8090"/>
    <a:srgbClr val="CADEE0"/>
    <a:srgbClr val="E3F1DA"/>
    <a:srgbClr val="B4C864"/>
    <a:srgbClr val="288C29"/>
    <a:srgbClr val="B4B432"/>
    <a:srgbClr val="FFFAC8"/>
    <a:srgbClr val="F5763D"/>
    <a:srgbClr val="D1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9117" autoAdjust="0"/>
  </p:normalViewPr>
  <p:slideViewPr>
    <p:cSldViewPr snapToGrid="0">
      <p:cViewPr varScale="1">
        <p:scale>
          <a:sx n="72" d="100"/>
          <a:sy n="72" d="100"/>
        </p:scale>
        <p:origin x="-142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45234-1924-4C3B-AB5E-8748031CBD43}" type="datetimeFigureOut">
              <a:rPr lang="ko-KR" altLang="en-US" smtClean="0"/>
              <a:pPr/>
              <a:t>2018-12-13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C1CC3-9048-40D0-8870-169278D9C5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850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81836" y="2074072"/>
            <a:ext cx="3857160" cy="590931"/>
          </a:xfrm>
        </p:spPr>
        <p:txBody>
          <a:bodyPr wrap="square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81836" y="2661152"/>
            <a:ext cx="3392854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lang="ko-KR" altLang="en-US" sz="20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81836" y="3010133"/>
            <a:ext cx="3172990" cy="23083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1836" y="4891856"/>
            <a:ext cx="1300316" cy="258532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auto">
          <a:xfrm>
            <a:off x="4756150" y="1639512"/>
            <a:ext cx="4387850" cy="4664075"/>
          </a:xfrm>
          <a:custGeom>
            <a:avLst/>
            <a:gdLst>
              <a:gd name="T0" fmla="*/ 2182 w 2764"/>
              <a:gd name="T1" fmla="*/ 420 h 2938"/>
              <a:gd name="T2" fmla="*/ 2182 w 2764"/>
              <a:gd name="T3" fmla="*/ 420 h 2938"/>
              <a:gd name="T4" fmla="*/ 2182 w 2764"/>
              <a:gd name="T5" fmla="*/ 420 h 2938"/>
              <a:gd name="T6" fmla="*/ 1454 w 2764"/>
              <a:gd name="T7" fmla="*/ 0 h 2938"/>
              <a:gd name="T8" fmla="*/ 728 w 2764"/>
              <a:gd name="T9" fmla="*/ 420 h 2938"/>
              <a:gd name="T10" fmla="*/ 728 w 2764"/>
              <a:gd name="T11" fmla="*/ 420 h 2938"/>
              <a:gd name="T12" fmla="*/ 728 w 2764"/>
              <a:gd name="T13" fmla="*/ 420 h 2938"/>
              <a:gd name="T14" fmla="*/ 728 w 2764"/>
              <a:gd name="T15" fmla="*/ 420 h 2938"/>
              <a:gd name="T16" fmla="*/ 728 w 2764"/>
              <a:gd name="T17" fmla="*/ 420 h 2938"/>
              <a:gd name="T18" fmla="*/ 728 w 2764"/>
              <a:gd name="T19" fmla="*/ 420 h 2938"/>
              <a:gd name="T20" fmla="*/ 728 w 2764"/>
              <a:gd name="T21" fmla="*/ 420 h 2938"/>
              <a:gd name="T22" fmla="*/ 1454 w 2764"/>
              <a:gd name="T23" fmla="*/ 840 h 2938"/>
              <a:gd name="T24" fmla="*/ 1454 w 2764"/>
              <a:gd name="T25" fmla="*/ 840 h 2938"/>
              <a:gd name="T26" fmla="*/ 1454 w 2764"/>
              <a:gd name="T27" fmla="*/ 1678 h 2938"/>
              <a:gd name="T28" fmla="*/ 1454 w 2764"/>
              <a:gd name="T29" fmla="*/ 1680 h 2938"/>
              <a:gd name="T30" fmla="*/ 1454 w 2764"/>
              <a:gd name="T31" fmla="*/ 1680 h 2938"/>
              <a:gd name="T32" fmla="*/ 728 w 2764"/>
              <a:gd name="T33" fmla="*/ 1260 h 2938"/>
              <a:gd name="T34" fmla="*/ 0 w 2764"/>
              <a:gd name="T35" fmla="*/ 1680 h 2938"/>
              <a:gd name="T36" fmla="*/ 0 w 2764"/>
              <a:gd name="T37" fmla="*/ 1680 h 2938"/>
              <a:gd name="T38" fmla="*/ 726 w 2764"/>
              <a:gd name="T39" fmla="*/ 2098 h 2938"/>
              <a:gd name="T40" fmla="*/ 728 w 2764"/>
              <a:gd name="T41" fmla="*/ 2098 h 2938"/>
              <a:gd name="T42" fmla="*/ 728 w 2764"/>
              <a:gd name="T43" fmla="*/ 2938 h 2938"/>
              <a:gd name="T44" fmla="*/ 1454 w 2764"/>
              <a:gd name="T45" fmla="*/ 2518 h 2938"/>
              <a:gd name="T46" fmla="*/ 1454 w 2764"/>
              <a:gd name="T47" fmla="*/ 2518 h 2938"/>
              <a:gd name="T48" fmla="*/ 1454 w 2764"/>
              <a:gd name="T49" fmla="*/ 2518 h 2938"/>
              <a:gd name="T50" fmla="*/ 2180 w 2764"/>
              <a:gd name="T51" fmla="*/ 2938 h 2938"/>
              <a:gd name="T52" fmla="*/ 2182 w 2764"/>
              <a:gd name="T53" fmla="*/ 2938 h 2938"/>
              <a:gd name="T54" fmla="*/ 2182 w 2764"/>
              <a:gd name="T55" fmla="*/ 2098 h 2938"/>
              <a:gd name="T56" fmla="*/ 2182 w 2764"/>
              <a:gd name="T57" fmla="*/ 2098 h 2938"/>
              <a:gd name="T58" fmla="*/ 2764 w 2764"/>
              <a:gd name="T59" fmla="*/ 1762 h 2938"/>
              <a:gd name="T60" fmla="*/ 2764 w 2764"/>
              <a:gd name="T61" fmla="*/ 756 h 2938"/>
              <a:gd name="T62" fmla="*/ 2182 w 2764"/>
              <a:gd name="T63" fmla="*/ 420 h 2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64" h="2938">
                <a:moveTo>
                  <a:pt x="2182" y="420"/>
                </a:moveTo>
                <a:lnTo>
                  <a:pt x="2182" y="420"/>
                </a:lnTo>
                <a:lnTo>
                  <a:pt x="2182" y="420"/>
                </a:lnTo>
                <a:lnTo>
                  <a:pt x="1454" y="0"/>
                </a:lnTo>
                <a:lnTo>
                  <a:pt x="728" y="420"/>
                </a:lnTo>
                <a:lnTo>
                  <a:pt x="728" y="420"/>
                </a:lnTo>
                <a:lnTo>
                  <a:pt x="728" y="420"/>
                </a:lnTo>
                <a:lnTo>
                  <a:pt x="728" y="420"/>
                </a:lnTo>
                <a:lnTo>
                  <a:pt x="728" y="420"/>
                </a:lnTo>
                <a:lnTo>
                  <a:pt x="728" y="420"/>
                </a:lnTo>
                <a:lnTo>
                  <a:pt x="728" y="420"/>
                </a:lnTo>
                <a:lnTo>
                  <a:pt x="1454" y="840"/>
                </a:lnTo>
                <a:lnTo>
                  <a:pt x="1454" y="840"/>
                </a:lnTo>
                <a:lnTo>
                  <a:pt x="1454" y="1678"/>
                </a:lnTo>
                <a:lnTo>
                  <a:pt x="1454" y="1680"/>
                </a:lnTo>
                <a:lnTo>
                  <a:pt x="1454" y="1680"/>
                </a:lnTo>
                <a:lnTo>
                  <a:pt x="728" y="1260"/>
                </a:lnTo>
                <a:lnTo>
                  <a:pt x="0" y="1680"/>
                </a:lnTo>
                <a:lnTo>
                  <a:pt x="0" y="1680"/>
                </a:lnTo>
                <a:lnTo>
                  <a:pt x="726" y="2098"/>
                </a:lnTo>
                <a:lnTo>
                  <a:pt x="728" y="2098"/>
                </a:lnTo>
                <a:lnTo>
                  <a:pt x="728" y="2938"/>
                </a:lnTo>
                <a:lnTo>
                  <a:pt x="1454" y="2518"/>
                </a:lnTo>
                <a:lnTo>
                  <a:pt x="1454" y="2518"/>
                </a:lnTo>
                <a:lnTo>
                  <a:pt x="1454" y="2518"/>
                </a:lnTo>
                <a:lnTo>
                  <a:pt x="2180" y="2938"/>
                </a:lnTo>
                <a:lnTo>
                  <a:pt x="2182" y="2938"/>
                </a:lnTo>
                <a:lnTo>
                  <a:pt x="2182" y="2098"/>
                </a:lnTo>
                <a:lnTo>
                  <a:pt x="2182" y="2098"/>
                </a:lnTo>
                <a:lnTo>
                  <a:pt x="2764" y="1762"/>
                </a:lnTo>
                <a:lnTo>
                  <a:pt x="2764" y="756"/>
                </a:lnTo>
                <a:lnTo>
                  <a:pt x="2182" y="42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70000" sy="7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350" dirty="0">
              <a:solidFill>
                <a:schemeClr val="lt1"/>
              </a:solidFill>
            </a:endParaRPr>
          </a:p>
        </p:txBody>
      </p:sp>
      <p:sp>
        <p:nvSpPr>
          <p:cNvPr id="15" name="Freeform 6"/>
          <p:cNvSpPr>
            <a:spLocks/>
          </p:cNvSpPr>
          <p:nvPr userDrawn="1"/>
        </p:nvSpPr>
        <p:spPr bwMode="auto">
          <a:xfrm>
            <a:off x="8677275" y="2682875"/>
            <a:ext cx="466725" cy="269875"/>
          </a:xfrm>
          <a:custGeom>
            <a:avLst/>
            <a:gdLst>
              <a:gd name="T0" fmla="*/ 0 w 294"/>
              <a:gd name="T1" fmla="*/ 0 h 170"/>
              <a:gd name="T2" fmla="*/ 294 w 294"/>
              <a:gd name="T3" fmla="*/ 170 h 170"/>
              <a:gd name="T4" fmla="*/ 294 w 294"/>
              <a:gd name="T5" fmla="*/ 170 h 170"/>
              <a:gd name="T6" fmla="*/ 0 w 294"/>
              <a:gd name="T7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70">
                <a:moveTo>
                  <a:pt x="0" y="0"/>
                </a:moveTo>
                <a:lnTo>
                  <a:pt x="294" y="170"/>
                </a:lnTo>
                <a:lnTo>
                  <a:pt x="294" y="1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8" name="Freeform 7"/>
          <p:cNvSpPr>
            <a:spLocks/>
          </p:cNvSpPr>
          <p:nvPr userDrawn="1"/>
        </p:nvSpPr>
        <p:spPr bwMode="auto">
          <a:xfrm>
            <a:off x="8918575" y="4292600"/>
            <a:ext cx="225425" cy="130175"/>
          </a:xfrm>
          <a:custGeom>
            <a:avLst/>
            <a:gdLst>
              <a:gd name="T0" fmla="*/ 0 w 142"/>
              <a:gd name="T1" fmla="*/ 0 h 82"/>
              <a:gd name="T2" fmla="*/ 142 w 142"/>
              <a:gd name="T3" fmla="*/ 82 h 82"/>
              <a:gd name="T4" fmla="*/ 0 w 142"/>
              <a:gd name="T5" fmla="*/ 0 h 82"/>
              <a:gd name="T6" fmla="*/ 0 w 142"/>
              <a:gd name="T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" h="82">
                <a:moveTo>
                  <a:pt x="0" y="0"/>
                </a:moveTo>
                <a:lnTo>
                  <a:pt x="142" y="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9" name="Freeform 8"/>
          <p:cNvSpPr>
            <a:spLocks/>
          </p:cNvSpPr>
          <p:nvPr userDrawn="1"/>
        </p:nvSpPr>
        <p:spPr bwMode="auto">
          <a:xfrm>
            <a:off x="4765675" y="0"/>
            <a:ext cx="2282825" cy="946150"/>
          </a:xfrm>
          <a:custGeom>
            <a:avLst/>
            <a:gdLst>
              <a:gd name="T0" fmla="*/ 316 w 1438"/>
              <a:gd name="T1" fmla="*/ 0 h 596"/>
              <a:gd name="T2" fmla="*/ 0 w 1438"/>
              <a:gd name="T3" fmla="*/ 182 h 596"/>
              <a:gd name="T4" fmla="*/ 288 w 1438"/>
              <a:gd name="T5" fmla="*/ 348 h 596"/>
              <a:gd name="T6" fmla="*/ 720 w 1438"/>
              <a:gd name="T7" fmla="*/ 596 h 596"/>
              <a:gd name="T8" fmla="*/ 1438 w 1438"/>
              <a:gd name="T9" fmla="*/ 182 h 596"/>
              <a:gd name="T10" fmla="*/ 1124 w 1438"/>
              <a:gd name="T11" fmla="*/ 0 h 596"/>
              <a:gd name="T12" fmla="*/ 316 w 1438"/>
              <a:gd name="T13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8" h="596">
                <a:moveTo>
                  <a:pt x="316" y="0"/>
                </a:moveTo>
                <a:lnTo>
                  <a:pt x="0" y="182"/>
                </a:lnTo>
                <a:lnTo>
                  <a:pt x="288" y="348"/>
                </a:lnTo>
                <a:lnTo>
                  <a:pt x="720" y="596"/>
                </a:lnTo>
                <a:lnTo>
                  <a:pt x="1438" y="182"/>
                </a:lnTo>
                <a:lnTo>
                  <a:pt x="1124" y="0"/>
                </a:lnTo>
                <a:lnTo>
                  <a:pt x="3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" name="Freeform 9"/>
          <p:cNvSpPr>
            <a:spLocks/>
          </p:cNvSpPr>
          <p:nvPr userDrawn="1"/>
        </p:nvSpPr>
        <p:spPr bwMode="auto">
          <a:xfrm>
            <a:off x="8223250" y="425450"/>
            <a:ext cx="920750" cy="1851025"/>
          </a:xfrm>
          <a:custGeom>
            <a:avLst/>
            <a:gdLst>
              <a:gd name="T0" fmla="*/ 0 w 580"/>
              <a:gd name="T1" fmla="*/ 336 h 1166"/>
              <a:gd name="T2" fmla="*/ 0 w 580"/>
              <a:gd name="T3" fmla="*/ 1166 h 1166"/>
              <a:gd name="T4" fmla="*/ 580 w 580"/>
              <a:gd name="T5" fmla="*/ 830 h 1166"/>
              <a:gd name="T6" fmla="*/ 580 w 580"/>
              <a:gd name="T7" fmla="*/ 0 h 1166"/>
              <a:gd name="T8" fmla="*/ 0 w 580"/>
              <a:gd name="T9" fmla="*/ 336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" h="1166">
                <a:moveTo>
                  <a:pt x="0" y="336"/>
                </a:moveTo>
                <a:lnTo>
                  <a:pt x="0" y="1166"/>
                </a:lnTo>
                <a:lnTo>
                  <a:pt x="580" y="830"/>
                </a:lnTo>
                <a:lnTo>
                  <a:pt x="580" y="0"/>
                </a:lnTo>
                <a:lnTo>
                  <a:pt x="0" y="3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21" name="Freeform 10"/>
          <p:cNvSpPr>
            <a:spLocks/>
          </p:cNvSpPr>
          <p:nvPr userDrawn="1"/>
        </p:nvSpPr>
        <p:spPr bwMode="auto">
          <a:xfrm>
            <a:off x="8220075" y="4422775"/>
            <a:ext cx="923925" cy="1851025"/>
          </a:xfrm>
          <a:custGeom>
            <a:avLst/>
            <a:gdLst>
              <a:gd name="T0" fmla="*/ 0 w 582"/>
              <a:gd name="T1" fmla="*/ 1166 h 1166"/>
              <a:gd name="T2" fmla="*/ 470 w 582"/>
              <a:gd name="T3" fmla="*/ 896 h 1166"/>
              <a:gd name="T4" fmla="*/ 582 w 582"/>
              <a:gd name="T5" fmla="*/ 830 h 1166"/>
              <a:gd name="T6" fmla="*/ 582 w 582"/>
              <a:gd name="T7" fmla="*/ 0 h 1166"/>
              <a:gd name="T8" fmla="*/ 0 w 582"/>
              <a:gd name="T9" fmla="*/ 336 h 1166"/>
              <a:gd name="T10" fmla="*/ 0 w 582"/>
              <a:gd name="T11" fmla="*/ 1166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2" h="1166">
                <a:moveTo>
                  <a:pt x="0" y="1166"/>
                </a:moveTo>
                <a:lnTo>
                  <a:pt x="470" y="896"/>
                </a:lnTo>
                <a:lnTo>
                  <a:pt x="582" y="830"/>
                </a:lnTo>
                <a:lnTo>
                  <a:pt x="582" y="0"/>
                </a:lnTo>
                <a:lnTo>
                  <a:pt x="0" y="336"/>
                </a:lnTo>
                <a:lnTo>
                  <a:pt x="0" y="1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22" name="Freeform 11"/>
          <p:cNvSpPr>
            <a:spLocks noEditPoints="1"/>
          </p:cNvSpPr>
          <p:nvPr userDrawn="1"/>
        </p:nvSpPr>
        <p:spPr bwMode="auto">
          <a:xfrm>
            <a:off x="4746625" y="0"/>
            <a:ext cx="4397375" cy="6858000"/>
          </a:xfrm>
          <a:custGeom>
            <a:avLst/>
            <a:gdLst>
              <a:gd name="T0" fmla="*/ 1780 w 2770"/>
              <a:gd name="T1" fmla="*/ 0 h 4320"/>
              <a:gd name="T2" fmla="*/ 1462 w 2770"/>
              <a:gd name="T3" fmla="*/ 178 h 4320"/>
              <a:gd name="T4" fmla="*/ 1136 w 2770"/>
              <a:gd name="T5" fmla="*/ 0 h 4320"/>
              <a:gd name="T6" fmla="*/ 4 w 2770"/>
              <a:gd name="T7" fmla="*/ 182 h 4320"/>
              <a:gd name="T8" fmla="*/ 0 w 2770"/>
              <a:gd name="T9" fmla="*/ 188 h 4320"/>
              <a:gd name="T10" fmla="*/ 722 w 2770"/>
              <a:gd name="T11" fmla="*/ 1446 h 4320"/>
              <a:gd name="T12" fmla="*/ 4 w 2770"/>
              <a:gd name="T13" fmla="*/ 2700 h 4320"/>
              <a:gd name="T14" fmla="*/ 0 w 2770"/>
              <a:gd name="T15" fmla="*/ 2708 h 4320"/>
              <a:gd name="T16" fmla="*/ 722 w 2770"/>
              <a:gd name="T17" fmla="*/ 3964 h 4320"/>
              <a:gd name="T18" fmla="*/ 730 w 2770"/>
              <a:gd name="T19" fmla="*/ 4320 h 4320"/>
              <a:gd name="T20" fmla="*/ 1354 w 2770"/>
              <a:gd name="T21" fmla="*/ 4320 h 4320"/>
              <a:gd name="T22" fmla="*/ 1576 w 2770"/>
              <a:gd name="T23" fmla="*/ 4320 h 4320"/>
              <a:gd name="T24" fmla="*/ 2184 w 2770"/>
              <a:gd name="T25" fmla="*/ 4320 h 4320"/>
              <a:gd name="T26" fmla="*/ 2770 w 2770"/>
              <a:gd name="T27" fmla="*/ 4316 h 4320"/>
              <a:gd name="T28" fmla="*/ 2770 w 2770"/>
              <a:gd name="T29" fmla="*/ 4308 h 4320"/>
              <a:gd name="T30" fmla="*/ 2746 w 2770"/>
              <a:gd name="T31" fmla="*/ 4284 h 4320"/>
              <a:gd name="T32" fmla="*/ 2770 w 2770"/>
              <a:gd name="T33" fmla="*/ 3630 h 4320"/>
              <a:gd name="T34" fmla="*/ 2770 w 2770"/>
              <a:gd name="T35" fmla="*/ 3626 h 4320"/>
              <a:gd name="T36" fmla="*/ 2658 w 2770"/>
              <a:gd name="T37" fmla="*/ 3686 h 4320"/>
              <a:gd name="T38" fmla="*/ 2770 w 2770"/>
              <a:gd name="T39" fmla="*/ 2790 h 4320"/>
              <a:gd name="T40" fmla="*/ 2672 w 2770"/>
              <a:gd name="T41" fmla="*/ 2838 h 4320"/>
              <a:gd name="T42" fmla="*/ 1892 w 2770"/>
              <a:gd name="T43" fmla="*/ 2458 h 4320"/>
              <a:gd name="T44" fmla="*/ 2770 w 2770"/>
              <a:gd name="T45" fmla="*/ 2628 h 4320"/>
              <a:gd name="T46" fmla="*/ 2770 w 2770"/>
              <a:gd name="T47" fmla="*/ 2618 h 4320"/>
              <a:gd name="T48" fmla="*/ 2188 w 2770"/>
              <a:gd name="T49" fmla="*/ 1452 h 4320"/>
              <a:gd name="T50" fmla="*/ 2770 w 2770"/>
              <a:gd name="T51" fmla="*/ 1784 h 4320"/>
              <a:gd name="T52" fmla="*/ 2770 w 2770"/>
              <a:gd name="T53" fmla="*/ 1112 h 4320"/>
              <a:gd name="T54" fmla="*/ 2770 w 2770"/>
              <a:gd name="T55" fmla="*/ 1108 h 4320"/>
              <a:gd name="T56" fmla="*/ 2190 w 2770"/>
              <a:gd name="T57" fmla="*/ 1438 h 4320"/>
              <a:gd name="T58" fmla="*/ 2770 w 2770"/>
              <a:gd name="T59" fmla="*/ 268 h 4320"/>
              <a:gd name="T60" fmla="*/ 1754 w 2770"/>
              <a:gd name="T61" fmla="*/ 352 h 4320"/>
              <a:gd name="T62" fmla="*/ 2590 w 2770"/>
              <a:gd name="T63" fmla="*/ 4 h 4320"/>
              <a:gd name="T64" fmla="*/ 2770 w 2770"/>
              <a:gd name="T65" fmla="*/ 98 h 4320"/>
              <a:gd name="T66" fmla="*/ 1458 w 2770"/>
              <a:gd name="T67" fmla="*/ 1860 h 4320"/>
              <a:gd name="T68" fmla="*/ 2176 w 2770"/>
              <a:gd name="T69" fmla="*/ 1446 h 4320"/>
              <a:gd name="T70" fmla="*/ 734 w 2770"/>
              <a:gd name="T71" fmla="*/ 2282 h 4320"/>
              <a:gd name="T72" fmla="*/ 1454 w 2770"/>
              <a:gd name="T73" fmla="*/ 1868 h 4320"/>
              <a:gd name="T74" fmla="*/ 736 w 2770"/>
              <a:gd name="T75" fmla="*/ 1438 h 4320"/>
              <a:gd name="T76" fmla="*/ 1454 w 2770"/>
              <a:gd name="T77" fmla="*/ 192 h 4320"/>
              <a:gd name="T78" fmla="*/ 1136 w 2770"/>
              <a:gd name="T79" fmla="*/ 4 h 4320"/>
              <a:gd name="T80" fmla="*/ 732 w 2770"/>
              <a:gd name="T81" fmla="*/ 600 h 4320"/>
              <a:gd name="T82" fmla="*/ 328 w 2770"/>
              <a:gd name="T83" fmla="*/ 4 h 4320"/>
              <a:gd name="T84" fmla="*/ 436 w 2770"/>
              <a:gd name="T85" fmla="*/ 440 h 4320"/>
              <a:gd name="T86" fmla="*/ 8 w 2770"/>
              <a:gd name="T87" fmla="*/ 1022 h 4320"/>
              <a:gd name="T88" fmla="*/ 8 w 2770"/>
              <a:gd name="T89" fmla="*/ 2712 h 4320"/>
              <a:gd name="T90" fmla="*/ 726 w 2770"/>
              <a:gd name="T91" fmla="*/ 3958 h 4320"/>
              <a:gd name="T92" fmla="*/ 1450 w 2770"/>
              <a:gd name="T93" fmla="*/ 2704 h 4320"/>
              <a:gd name="T94" fmla="*/ 12 w 2770"/>
              <a:gd name="T95" fmla="*/ 2704 h 4320"/>
              <a:gd name="T96" fmla="*/ 948 w 2770"/>
              <a:gd name="T97" fmla="*/ 3834 h 4320"/>
              <a:gd name="T98" fmla="*/ 1454 w 2770"/>
              <a:gd name="T99" fmla="*/ 2712 h 4320"/>
              <a:gd name="T100" fmla="*/ 1330 w 2770"/>
              <a:gd name="T101" fmla="*/ 4316 h 4320"/>
              <a:gd name="T102" fmla="*/ 1346 w 2770"/>
              <a:gd name="T103" fmla="*/ 4316 h 4320"/>
              <a:gd name="T104" fmla="*/ 1306 w 2770"/>
              <a:gd name="T105" fmla="*/ 3636 h 4320"/>
              <a:gd name="T106" fmla="*/ 1566 w 2770"/>
              <a:gd name="T107" fmla="*/ 4316 h 4320"/>
              <a:gd name="T108" fmla="*/ 2180 w 2770"/>
              <a:gd name="T109" fmla="*/ 3972 h 4320"/>
              <a:gd name="T110" fmla="*/ 2180 w 2770"/>
              <a:gd name="T111" fmla="*/ 3958 h 4320"/>
              <a:gd name="T112" fmla="*/ 2180 w 2770"/>
              <a:gd name="T113" fmla="*/ 3126 h 4320"/>
              <a:gd name="T114" fmla="*/ 1462 w 2770"/>
              <a:gd name="T115" fmla="*/ 1868 h 4320"/>
              <a:gd name="T116" fmla="*/ 2180 w 2770"/>
              <a:gd name="T117" fmla="*/ 2282 h 4320"/>
              <a:gd name="T118" fmla="*/ 2182 w 2770"/>
              <a:gd name="T119" fmla="*/ 1438 h 4320"/>
              <a:gd name="T120" fmla="*/ 1892 w 2770"/>
              <a:gd name="T121" fmla="*/ 44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70" h="4320">
                <a:moveTo>
                  <a:pt x="2598" y="0"/>
                </a:moveTo>
                <a:lnTo>
                  <a:pt x="2590" y="0"/>
                </a:lnTo>
                <a:lnTo>
                  <a:pt x="1780" y="0"/>
                </a:lnTo>
                <a:lnTo>
                  <a:pt x="1772" y="0"/>
                </a:lnTo>
                <a:lnTo>
                  <a:pt x="1462" y="178"/>
                </a:lnTo>
                <a:lnTo>
                  <a:pt x="1462" y="178"/>
                </a:lnTo>
                <a:lnTo>
                  <a:pt x="1458" y="182"/>
                </a:lnTo>
                <a:lnTo>
                  <a:pt x="1144" y="0"/>
                </a:lnTo>
                <a:lnTo>
                  <a:pt x="1136" y="0"/>
                </a:lnTo>
                <a:lnTo>
                  <a:pt x="326" y="0"/>
                </a:lnTo>
                <a:lnTo>
                  <a:pt x="318" y="0"/>
                </a:lnTo>
                <a:lnTo>
                  <a:pt x="4" y="182"/>
                </a:lnTo>
                <a:lnTo>
                  <a:pt x="0" y="178"/>
                </a:lnTo>
                <a:lnTo>
                  <a:pt x="0" y="184"/>
                </a:lnTo>
                <a:lnTo>
                  <a:pt x="0" y="188"/>
                </a:lnTo>
                <a:lnTo>
                  <a:pt x="0" y="1028"/>
                </a:lnTo>
                <a:lnTo>
                  <a:pt x="724" y="1446"/>
                </a:lnTo>
                <a:lnTo>
                  <a:pt x="722" y="1446"/>
                </a:lnTo>
                <a:lnTo>
                  <a:pt x="726" y="1448"/>
                </a:lnTo>
                <a:lnTo>
                  <a:pt x="726" y="2282"/>
                </a:lnTo>
                <a:lnTo>
                  <a:pt x="4" y="2700"/>
                </a:lnTo>
                <a:lnTo>
                  <a:pt x="0" y="2698"/>
                </a:lnTo>
                <a:lnTo>
                  <a:pt x="0" y="2702"/>
                </a:lnTo>
                <a:lnTo>
                  <a:pt x="0" y="2708"/>
                </a:lnTo>
                <a:lnTo>
                  <a:pt x="0" y="3546"/>
                </a:lnTo>
                <a:lnTo>
                  <a:pt x="722" y="3964"/>
                </a:lnTo>
                <a:lnTo>
                  <a:pt x="722" y="3964"/>
                </a:lnTo>
                <a:lnTo>
                  <a:pt x="726" y="3966"/>
                </a:lnTo>
                <a:lnTo>
                  <a:pt x="726" y="4320"/>
                </a:lnTo>
                <a:lnTo>
                  <a:pt x="730" y="4320"/>
                </a:lnTo>
                <a:lnTo>
                  <a:pt x="1338" y="4320"/>
                </a:lnTo>
                <a:lnTo>
                  <a:pt x="1346" y="4320"/>
                </a:lnTo>
                <a:lnTo>
                  <a:pt x="1354" y="4320"/>
                </a:lnTo>
                <a:lnTo>
                  <a:pt x="1560" y="4320"/>
                </a:lnTo>
                <a:lnTo>
                  <a:pt x="1568" y="4320"/>
                </a:lnTo>
                <a:lnTo>
                  <a:pt x="1576" y="4320"/>
                </a:lnTo>
                <a:lnTo>
                  <a:pt x="2180" y="4320"/>
                </a:lnTo>
                <a:lnTo>
                  <a:pt x="2184" y="4320"/>
                </a:lnTo>
                <a:lnTo>
                  <a:pt x="2184" y="4320"/>
                </a:lnTo>
                <a:lnTo>
                  <a:pt x="2188" y="4320"/>
                </a:lnTo>
                <a:lnTo>
                  <a:pt x="2770" y="4320"/>
                </a:lnTo>
                <a:lnTo>
                  <a:pt x="2770" y="4316"/>
                </a:lnTo>
                <a:lnTo>
                  <a:pt x="2188" y="4316"/>
                </a:lnTo>
                <a:lnTo>
                  <a:pt x="2188" y="3972"/>
                </a:lnTo>
                <a:lnTo>
                  <a:pt x="2770" y="4308"/>
                </a:lnTo>
                <a:lnTo>
                  <a:pt x="2770" y="4302"/>
                </a:lnTo>
                <a:lnTo>
                  <a:pt x="2770" y="4298"/>
                </a:lnTo>
                <a:lnTo>
                  <a:pt x="2746" y="4284"/>
                </a:lnTo>
                <a:lnTo>
                  <a:pt x="2192" y="3964"/>
                </a:lnTo>
                <a:lnTo>
                  <a:pt x="2762" y="3636"/>
                </a:lnTo>
                <a:lnTo>
                  <a:pt x="2770" y="3630"/>
                </a:lnTo>
                <a:lnTo>
                  <a:pt x="2770" y="3630"/>
                </a:lnTo>
                <a:lnTo>
                  <a:pt x="2770" y="3626"/>
                </a:lnTo>
                <a:lnTo>
                  <a:pt x="2770" y="3626"/>
                </a:lnTo>
                <a:lnTo>
                  <a:pt x="2770" y="3622"/>
                </a:lnTo>
                <a:lnTo>
                  <a:pt x="2770" y="3620"/>
                </a:lnTo>
                <a:lnTo>
                  <a:pt x="2658" y="3686"/>
                </a:lnTo>
                <a:lnTo>
                  <a:pt x="2188" y="3956"/>
                </a:lnTo>
                <a:lnTo>
                  <a:pt x="2188" y="3126"/>
                </a:lnTo>
                <a:lnTo>
                  <a:pt x="2770" y="2790"/>
                </a:lnTo>
                <a:lnTo>
                  <a:pt x="2770" y="2786"/>
                </a:lnTo>
                <a:lnTo>
                  <a:pt x="2770" y="2782"/>
                </a:lnTo>
                <a:lnTo>
                  <a:pt x="2672" y="2838"/>
                </a:lnTo>
                <a:lnTo>
                  <a:pt x="2184" y="3120"/>
                </a:lnTo>
                <a:lnTo>
                  <a:pt x="1466" y="2704"/>
                </a:lnTo>
                <a:lnTo>
                  <a:pt x="1892" y="2458"/>
                </a:lnTo>
                <a:lnTo>
                  <a:pt x="2184" y="2290"/>
                </a:lnTo>
                <a:lnTo>
                  <a:pt x="2770" y="2628"/>
                </a:lnTo>
                <a:lnTo>
                  <a:pt x="2770" y="2628"/>
                </a:lnTo>
                <a:lnTo>
                  <a:pt x="2770" y="2624"/>
                </a:lnTo>
                <a:lnTo>
                  <a:pt x="2770" y="2622"/>
                </a:lnTo>
                <a:lnTo>
                  <a:pt x="2770" y="2618"/>
                </a:lnTo>
                <a:lnTo>
                  <a:pt x="2770" y="2618"/>
                </a:lnTo>
                <a:lnTo>
                  <a:pt x="2188" y="2282"/>
                </a:lnTo>
                <a:lnTo>
                  <a:pt x="2188" y="1452"/>
                </a:lnTo>
                <a:lnTo>
                  <a:pt x="2614" y="1698"/>
                </a:lnTo>
                <a:lnTo>
                  <a:pt x="2770" y="1788"/>
                </a:lnTo>
                <a:lnTo>
                  <a:pt x="2770" y="1784"/>
                </a:lnTo>
                <a:lnTo>
                  <a:pt x="2770" y="1778"/>
                </a:lnTo>
                <a:lnTo>
                  <a:pt x="2194" y="1446"/>
                </a:lnTo>
                <a:lnTo>
                  <a:pt x="2770" y="1112"/>
                </a:lnTo>
                <a:lnTo>
                  <a:pt x="2770" y="1112"/>
                </a:lnTo>
                <a:lnTo>
                  <a:pt x="2770" y="1108"/>
                </a:lnTo>
                <a:lnTo>
                  <a:pt x="2770" y="1108"/>
                </a:lnTo>
                <a:lnTo>
                  <a:pt x="2770" y="1104"/>
                </a:lnTo>
                <a:lnTo>
                  <a:pt x="2770" y="1102"/>
                </a:lnTo>
                <a:lnTo>
                  <a:pt x="2190" y="1438"/>
                </a:lnTo>
                <a:lnTo>
                  <a:pt x="2190" y="608"/>
                </a:lnTo>
                <a:lnTo>
                  <a:pt x="2770" y="272"/>
                </a:lnTo>
                <a:lnTo>
                  <a:pt x="2770" y="268"/>
                </a:lnTo>
                <a:lnTo>
                  <a:pt x="2770" y="264"/>
                </a:lnTo>
                <a:lnTo>
                  <a:pt x="2186" y="600"/>
                </a:lnTo>
                <a:lnTo>
                  <a:pt x="1754" y="352"/>
                </a:lnTo>
                <a:lnTo>
                  <a:pt x="1466" y="186"/>
                </a:lnTo>
                <a:lnTo>
                  <a:pt x="1782" y="4"/>
                </a:lnTo>
                <a:lnTo>
                  <a:pt x="2590" y="4"/>
                </a:lnTo>
                <a:lnTo>
                  <a:pt x="2770" y="108"/>
                </a:lnTo>
                <a:lnTo>
                  <a:pt x="2770" y="104"/>
                </a:lnTo>
                <a:lnTo>
                  <a:pt x="2770" y="98"/>
                </a:lnTo>
                <a:lnTo>
                  <a:pt x="2598" y="0"/>
                </a:lnTo>
                <a:close/>
                <a:moveTo>
                  <a:pt x="2176" y="1446"/>
                </a:moveTo>
                <a:lnTo>
                  <a:pt x="1458" y="1860"/>
                </a:lnTo>
                <a:lnTo>
                  <a:pt x="738" y="1446"/>
                </a:lnTo>
                <a:lnTo>
                  <a:pt x="1458" y="1030"/>
                </a:lnTo>
                <a:lnTo>
                  <a:pt x="2176" y="1446"/>
                </a:lnTo>
                <a:close/>
                <a:moveTo>
                  <a:pt x="1454" y="1868"/>
                </a:moveTo>
                <a:lnTo>
                  <a:pt x="1454" y="2698"/>
                </a:lnTo>
                <a:lnTo>
                  <a:pt x="734" y="2282"/>
                </a:lnTo>
                <a:lnTo>
                  <a:pt x="734" y="1452"/>
                </a:lnTo>
                <a:lnTo>
                  <a:pt x="1160" y="1698"/>
                </a:lnTo>
                <a:lnTo>
                  <a:pt x="1454" y="1868"/>
                </a:lnTo>
                <a:close/>
                <a:moveTo>
                  <a:pt x="1454" y="1022"/>
                </a:moveTo>
                <a:lnTo>
                  <a:pt x="1004" y="1284"/>
                </a:lnTo>
                <a:lnTo>
                  <a:pt x="736" y="1438"/>
                </a:lnTo>
                <a:lnTo>
                  <a:pt x="736" y="608"/>
                </a:lnTo>
                <a:lnTo>
                  <a:pt x="798" y="572"/>
                </a:lnTo>
                <a:lnTo>
                  <a:pt x="1454" y="192"/>
                </a:lnTo>
                <a:lnTo>
                  <a:pt x="1454" y="1022"/>
                </a:lnTo>
                <a:close/>
                <a:moveTo>
                  <a:pt x="328" y="4"/>
                </a:moveTo>
                <a:lnTo>
                  <a:pt x="1136" y="4"/>
                </a:lnTo>
                <a:lnTo>
                  <a:pt x="1450" y="186"/>
                </a:lnTo>
                <a:lnTo>
                  <a:pt x="732" y="600"/>
                </a:lnTo>
                <a:lnTo>
                  <a:pt x="732" y="600"/>
                </a:lnTo>
                <a:lnTo>
                  <a:pt x="300" y="352"/>
                </a:lnTo>
                <a:lnTo>
                  <a:pt x="12" y="186"/>
                </a:lnTo>
                <a:lnTo>
                  <a:pt x="328" y="4"/>
                </a:lnTo>
                <a:close/>
                <a:moveTo>
                  <a:pt x="8" y="1022"/>
                </a:moveTo>
                <a:lnTo>
                  <a:pt x="8" y="192"/>
                </a:lnTo>
                <a:lnTo>
                  <a:pt x="436" y="440"/>
                </a:lnTo>
                <a:lnTo>
                  <a:pt x="728" y="608"/>
                </a:lnTo>
                <a:lnTo>
                  <a:pt x="728" y="1438"/>
                </a:lnTo>
                <a:lnTo>
                  <a:pt x="8" y="1022"/>
                </a:lnTo>
                <a:close/>
                <a:moveTo>
                  <a:pt x="726" y="3958"/>
                </a:moveTo>
                <a:lnTo>
                  <a:pt x="8" y="3542"/>
                </a:lnTo>
                <a:lnTo>
                  <a:pt x="8" y="2712"/>
                </a:lnTo>
                <a:lnTo>
                  <a:pt x="150" y="2794"/>
                </a:lnTo>
                <a:lnTo>
                  <a:pt x="726" y="3126"/>
                </a:lnTo>
                <a:lnTo>
                  <a:pt x="726" y="3958"/>
                </a:lnTo>
                <a:close/>
                <a:moveTo>
                  <a:pt x="12" y="2704"/>
                </a:moveTo>
                <a:lnTo>
                  <a:pt x="730" y="2290"/>
                </a:lnTo>
                <a:lnTo>
                  <a:pt x="1450" y="2704"/>
                </a:lnTo>
                <a:lnTo>
                  <a:pt x="1218" y="2838"/>
                </a:lnTo>
                <a:lnTo>
                  <a:pt x="730" y="3120"/>
                </a:lnTo>
                <a:lnTo>
                  <a:pt x="12" y="2704"/>
                </a:lnTo>
                <a:close/>
                <a:moveTo>
                  <a:pt x="1454" y="2712"/>
                </a:moveTo>
                <a:lnTo>
                  <a:pt x="1454" y="3542"/>
                </a:lnTo>
                <a:lnTo>
                  <a:pt x="948" y="3834"/>
                </a:lnTo>
                <a:lnTo>
                  <a:pt x="734" y="3956"/>
                </a:lnTo>
                <a:lnTo>
                  <a:pt x="734" y="3126"/>
                </a:lnTo>
                <a:lnTo>
                  <a:pt x="1454" y="2712"/>
                </a:lnTo>
                <a:close/>
                <a:moveTo>
                  <a:pt x="734" y="4316"/>
                </a:moveTo>
                <a:lnTo>
                  <a:pt x="734" y="3972"/>
                </a:lnTo>
                <a:lnTo>
                  <a:pt x="1330" y="4316"/>
                </a:lnTo>
                <a:lnTo>
                  <a:pt x="734" y="4316"/>
                </a:lnTo>
                <a:close/>
                <a:moveTo>
                  <a:pt x="1566" y="4316"/>
                </a:moveTo>
                <a:lnTo>
                  <a:pt x="1346" y="4316"/>
                </a:lnTo>
                <a:lnTo>
                  <a:pt x="1292" y="4284"/>
                </a:lnTo>
                <a:lnTo>
                  <a:pt x="738" y="3964"/>
                </a:lnTo>
                <a:lnTo>
                  <a:pt x="1306" y="3636"/>
                </a:lnTo>
                <a:lnTo>
                  <a:pt x="1456" y="3550"/>
                </a:lnTo>
                <a:lnTo>
                  <a:pt x="2176" y="3964"/>
                </a:lnTo>
                <a:lnTo>
                  <a:pt x="1566" y="4316"/>
                </a:lnTo>
                <a:close/>
                <a:moveTo>
                  <a:pt x="2180" y="4316"/>
                </a:moveTo>
                <a:lnTo>
                  <a:pt x="1582" y="4316"/>
                </a:lnTo>
                <a:lnTo>
                  <a:pt x="2180" y="3972"/>
                </a:lnTo>
                <a:lnTo>
                  <a:pt x="2180" y="4316"/>
                </a:lnTo>
                <a:close/>
                <a:moveTo>
                  <a:pt x="2180" y="3126"/>
                </a:moveTo>
                <a:lnTo>
                  <a:pt x="2180" y="3958"/>
                </a:lnTo>
                <a:lnTo>
                  <a:pt x="1462" y="3542"/>
                </a:lnTo>
                <a:lnTo>
                  <a:pt x="1462" y="2712"/>
                </a:lnTo>
                <a:lnTo>
                  <a:pt x="2180" y="3126"/>
                </a:lnTo>
                <a:close/>
                <a:moveTo>
                  <a:pt x="2180" y="2282"/>
                </a:moveTo>
                <a:lnTo>
                  <a:pt x="1462" y="2698"/>
                </a:lnTo>
                <a:lnTo>
                  <a:pt x="1462" y="1868"/>
                </a:lnTo>
                <a:lnTo>
                  <a:pt x="1482" y="1856"/>
                </a:lnTo>
                <a:lnTo>
                  <a:pt x="2180" y="1452"/>
                </a:lnTo>
                <a:lnTo>
                  <a:pt x="2180" y="2282"/>
                </a:lnTo>
                <a:close/>
                <a:moveTo>
                  <a:pt x="1892" y="440"/>
                </a:moveTo>
                <a:lnTo>
                  <a:pt x="2182" y="608"/>
                </a:lnTo>
                <a:lnTo>
                  <a:pt x="2182" y="1438"/>
                </a:lnTo>
                <a:lnTo>
                  <a:pt x="1462" y="1022"/>
                </a:lnTo>
                <a:lnTo>
                  <a:pt x="1462" y="192"/>
                </a:lnTo>
                <a:lnTo>
                  <a:pt x="1892" y="4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26308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2492526" y="3479488"/>
            <a:ext cx="4158949" cy="640228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1236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535799" y="1942665"/>
            <a:ext cx="2072404" cy="1123035"/>
          </a:xfrm>
        </p:spPr>
        <p:txBody>
          <a:bodyPr>
            <a:noAutofit/>
          </a:bodyPr>
          <a:lstStyle>
            <a:lvl1pPr marL="0" indent="0" algn="ctr">
              <a:buNone/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 hasCustomPrompt="1"/>
          </p:nvPr>
        </p:nvSpPr>
        <p:spPr>
          <a:xfrm>
            <a:off x="2967646" y="4257966"/>
            <a:ext cx="3208710" cy="258532"/>
          </a:xfr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The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16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0" y="0"/>
            <a:ext cx="739833" cy="1051211"/>
          </a:xfrm>
          <a:custGeom>
            <a:avLst/>
            <a:gdLst>
              <a:gd name="T0" fmla="*/ 174 w 594"/>
              <a:gd name="T1" fmla="*/ 844 h 844"/>
              <a:gd name="T2" fmla="*/ 178 w 594"/>
              <a:gd name="T3" fmla="*/ 840 h 844"/>
              <a:gd name="T4" fmla="*/ 182 w 594"/>
              <a:gd name="T5" fmla="*/ 844 h 844"/>
              <a:gd name="T6" fmla="*/ 182 w 594"/>
              <a:gd name="T7" fmla="*/ 838 h 844"/>
              <a:gd name="T8" fmla="*/ 588 w 594"/>
              <a:gd name="T9" fmla="*/ 604 h 844"/>
              <a:gd name="T10" fmla="*/ 590 w 594"/>
              <a:gd name="T11" fmla="*/ 604 h 844"/>
              <a:gd name="T12" fmla="*/ 590 w 594"/>
              <a:gd name="T13" fmla="*/ 134 h 844"/>
              <a:gd name="T14" fmla="*/ 594 w 594"/>
              <a:gd name="T15" fmla="*/ 132 h 844"/>
              <a:gd name="T16" fmla="*/ 590 w 594"/>
              <a:gd name="T17" fmla="*/ 130 h 844"/>
              <a:gd name="T18" fmla="*/ 590 w 594"/>
              <a:gd name="T19" fmla="*/ 124 h 844"/>
              <a:gd name="T20" fmla="*/ 586 w 594"/>
              <a:gd name="T21" fmla="*/ 128 h 844"/>
              <a:gd name="T22" fmla="*/ 366 w 594"/>
              <a:gd name="T23" fmla="*/ 0 h 844"/>
              <a:gd name="T24" fmla="*/ 350 w 594"/>
              <a:gd name="T25" fmla="*/ 0 h 844"/>
              <a:gd name="T26" fmla="*/ 578 w 594"/>
              <a:gd name="T27" fmla="*/ 132 h 844"/>
              <a:gd name="T28" fmla="*/ 560 w 594"/>
              <a:gd name="T29" fmla="*/ 142 h 844"/>
              <a:gd name="T30" fmla="*/ 178 w 594"/>
              <a:gd name="T31" fmla="*/ 362 h 844"/>
              <a:gd name="T32" fmla="*/ 0 w 594"/>
              <a:gd name="T33" fmla="*/ 260 h 844"/>
              <a:gd name="T34" fmla="*/ 0 w 594"/>
              <a:gd name="T35" fmla="*/ 738 h 844"/>
              <a:gd name="T36" fmla="*/ 174 w 594"/>
              <a:gd name="T37" fmla="*/ 838 h 844"/>
              <a:gd name="T38" fmla="*/ 174 w 594"/>
              <a:gd name="T39" fmla="*/ 844 h 844"/>
              <a:gd name="T40" fmla="*/ 182 w 594"/>
              <a:gd name="T41" fmla="*/ 368 h 844"/>
              <a:gd name="T42" fmla="*/ 582 w 594"/>
              <a:gd name="T43" fmla="*/ 138 h 844"/>
              <a:gd name="T44" fmla="*/ 582 w 594"/>
              <a:gd name="T45" fmla="*/ 600 h 844"/>
              <a:gd name="T46" fmla="*/ 182 w 594"/>
              <a:gd name="T47" fmla="*/ 830 h 844"/>
              <a:gd name="T48" fmla="*/ 182 w 594"/>
              <a:gd name="T49" fmla="*/ 368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4" h="844">
                <a:moveTo>
                  <a:pt x="174" y="844"/>
                </a:moveTo>
                <a:lnTo>
                  <a:pt x="178" y="840"/>
                </a:lnTo>
                <a:lnTo>
                  <a:pt x="182" y="844"/>
                </a:lnTo>
                <a:lnTo>
                  <a:pt x="182" y="838"/>
                </a:lnTo>
                <a:lnTo>
                  <a:pt x="588" y="604"/>
                </a:lnTo>
                <a:lnTo>
                  <a:pt x="590" y="604"/>
                </a:lnTo>
                <a:lnTo>
                  <a:pt x="590" y="134"/>
                </a:lnTo>
                <a:lnTo>
                  <a:pt x="594" y="132"/>
                </a:lnTo>
                <a:lnTo>
                  <a:pt x="590" y="130"/>
                </a:lnTo>
                <a:lnTo>
                  <a:pt x="590" y="124"/>
                </a:lnTo>
                <a:lnTo>
                  <a:pt x="586" y="128"/>
                </a:lnTo>
                <a:lnTo>
                  <a:pt x="366" y="0"/>
                </a:lnTo>
                <a:lnTo>
                  <a:pt x="350" y="0"/>
                </a:lnTo>
                <a:lnTo>
                  <a:pt x="578" y="132"/>
                </a:lnTo>
                <a:lnTo>
                  <a:pt x="560" y="142"/>
                </a:lnTo>
                <a:lnTo>
                  <a:pt x="178" y="362"/>
                </a:lnTo>
                <a:lnTo>
                  <a:pt x="0" y="260"/>
                </a:lnTo>
                <a:lnTo>
                  <a:pt x="0" y="738"/>
                </a:lnTo>
                <a:lnTo>
                  <a:pt x="174" y="838"/>
                </a:lnTo>
                <a:lnTo>
                  <a:pt x="174" y="844"/>
                </a:lnTo>
                <a:close/>
                <a:moveTo>
                  <a:pt x="182" y="368"/>
                </a:moveTo>
                <a:lnTo>
                  <a:pt x="582" y="138"/>
                </a:lnTo>
                <a:lnTo>
                  <a:pt x="582" y="600"/>
                </a:lnTo>
                <a:lnTo>
                  <a:pt x="182" y="830"/>
                </a:lnTo>
                <a:lnTo>
                  <a:pt x="182" y="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9011" y="365126"/>
            <a:ext cx="8024896" cy="677205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23907" y="6356351"/>
            <a:ext cx="452005" cy="365125"/>
          </a:xfrm>
        </p:spPr>
        <p:txBody>
          <a:bodyPr/>
          <a:lstStyle/>
          <a:p>
            <a:fld id="{2F943411-7C57-481C-BA3E-8A56C2B72D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64963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37418" y="6356351"/>
            <a:ext cx="438493" cy="365125"/>
          </a:xfrm>
        </p:spPr>
        <p:txBody>
          <a:bodyPr/>
          <a:lstStyle/>
          <a:p>
            <a:fld id="{2F943411-7C57-481C-BA3E-8A56C2B72D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16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43411-7C57-481C-BA3E-8A56C2B72D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99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69" r:id="rId3"/>
    <p:sldLayoutId id="2147483670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835" y="2109824"/>
            <a:ext cx="3857160" cy="923330"/>
          </a:xfrm>
        </p:spPr>
        <p:txBody>
          <a:bodyPr/>
          <a:lstStyle/>
          <a:p>
            <a:pPr algn="r"/>
            <a:r>
              <a:rPr lang="en-US" altLang="ko-KR" sz="4800" dirty="0" smtClean="0"/>
              <a:t>Cloud Editor</a:t>
            </a:r>
            <a:br>
              <a:rPr lang="en-US" altLang="ko-KR" sz="4800" dirty="0" smtClean="0"/>
            </a:br>
            <a:r>
              <a:rPr lang="en-US" altLang="ko-KR" sz="1200" dirty="0" smtClean="0"/>
              <a:t>by. </a:t>
            </a:r>
            <a:r>
              <a:rPr lang="ko-KR" altLang="en-US" sz="1200" dirty="0"/>
              <a:t>인</a:t>
            </a:r>
            <a:r>
              <a:rPr lang="ko-KR" altLang="en-US" sz="1200" dirty="0" smtClean="0"/>
              <a:t>성삼인조</a:t>
            </a:r>
            <a:endParaRPr lang="ko-KR" altLang="en-US" sz="4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81835" y="3140009"/>
            <a:ext cx="3172990" cy="230832"/>
          </a:xfrm>
        </p:spPr>
        <p:txBody>
          <a:bodyPr/>
          <a:lstStyle/>
          <a:p>
            <a:r>
              <a:rPr lang="ko-KR" altLang="en-US" dirty="0" smtClean="0"/>
              <a:t>공유문서프로그램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81835" y="4891856"/>
            <a:ext cx="1573535" cy="847411"/>
          </a:xfrm>
        </p:spPr>
        <p:txBody>
          <a:bodyPr/>
          <a:lstStyle/>
          <a:p>
            <a:r>
              <a:rPr lang="en-US" altLang="ko-KR" dirty="0" smtClean="0"/>
              <a:t>20145144 </a:t>
            </a:r>
            <a:r>
              <a:rPr lang="ko-KR" altLang="en-US" dirty="0" smtClean="0"/>
              <a:t>유재혁</a:t>
            </a:r>
            <a:endParaRPr lang="en-US" altLang="ko-KR" dirty="0" smtClean="0"/>
          </a:p>
          <a:p>
            <a:r>
              <a:rPr lang="en-US" altLang="ko-KR" dirty="0" smtClean="0"/>
              <a:t>20145165 </a:t>
            </a:r>
            <a:r>
              <a:rPr lang="ko-KR" altLang="en-US" dirty="0" err="1" smtClean="0"/>
              <a:t>정균모</a:t>
            </a:r>
            <a:endParaRPr lang="en-US" altLang="ko-KR" dirty="0" smtClean="0"/>
          </a:p>
          <a:p>
            <a:r>
              <a:rPr lang="en-US" altLang="ko-KR" dirty="0" smtClean="0"/>
              <a:t>20145128 </a:t>
            </a:r>
            <a:r>
              <a:rPr lang="ko-KR" altLang="en-US" dirty="0" smtClean="0"/>
              <a:t>박인근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09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902200" y="135767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Directory Programming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5925257" y="2866907"/>
            <a:ext cx="3218743" cy="577082"/>
            <a:chOff x="1123522" y="2048341"/>
            <a:chExt cx="4291657" cy="769442"/>
          </a:xfrm>
        </p:grpSpPr>
        <p:grpSp>
          <p:nvGrpSpPr>
            <p:cNvPr id="67" name="그룹 66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add [</a:t>
                </a:r>
                <a:r>
                  <a:rPr lang="ko-KR" altLang="en-US" sz="1500" b="1" smtClean="0">
                    <a:solidFill>
                      <a:schemeClr val="accent1"/>
                    </a:solidFill>
                  </a:rPr>
                  <a:t>파일이름</a:t>
                </a:r>
                <a:r>
                  <a:rPr lang="en-US" altLang="ko-KR" sz="1500" b="1" smtClean="0">
                    <a:solidFill>
                      <a:schemeClr val="accent1"/>
                    </a:solidFill>
                  </a:rPr>
                  <a:t>]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파일생성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8" name="그룹 67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1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2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5925257" y="4042141"/>
            <a:ext cx="3218743" cy="577082"/>
            <a:chOff x="1123522" y="2048341"/>
            <a:chExt cx="4291657" cy="769442"/>
          </a:xfrm>
        </p:grpSpPr>
        <p:grpSp>
          <p:nvGrpSpPr>
            <p:cNvPr id="76" name="그룹 75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rm [</a:t>
                </a:r>
                <a:r>
                  <a:rPr lang="ko-KR" altLang="en-US" sz="1500" b="1" smtClean="0">
                    <a:solidFill>
                      <a:schemeClr val="accent1"/>
                    </a:solidFill>
                  </a:rPr>
                  <a:t>파일이름</a:t>
                </a:r>
                <a:r>
                  <a:rPr lang="en-US" altLang="ko-KR" sz="1500" b="1" smtClean="0">
                    <a:solidFill>
                      <a:schemeClr val="accent1"/>
                    </a:solidFill>
                  </a:rPr>
                  <a:t>]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파일삭제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77" name="그룹 76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9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0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1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5924067" y="5022768"/>
            <a:ext cx="3218743" cy="577082"/>
            <a:chOff x="1123522" y="2048341"/>
            <a:chExt cx="4291657" cy="769442"/>
          </a:xfrm>
        </p:grpSpPr>
        <p:grpSp>
          <p:nvGrpSpPr>
            <p:cNvPr id="85" name="그룹 84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ls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파일리스트 출력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86" name="그룹 85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87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8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9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90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5924067" y="6005344"/>
            <a:ext cx="3218743" cy="577082"/>
            <a:chOff x="1123522" y="2048341"/>
            <a:chExt cx="4291657" cy="769442"/>
          </a:xfrm>
        </p:grpSpPr>
        <p:grpSp>
          <p:nvGrpSpPr>
            <p:cNvPr id="34" name="그룹 33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cd [</a:t>
                </a:r>
                <a:r>
                  <a:rPr lang="ko-KR" altLang="en-US" sz="1500" b="1" smtClean="0">
                    <a:solidFill>
                      <a:schemeClr val="accent1"/>
                    </a:solidFill>
                  </a:rPr>
                  <a:t>폴더이름</a:t>
                </a:r>
                <a:r>
                  <a:rPr lang="en-US" altLang="ko-KR" sz="1500" b="1" smtClean="0">
                    <a:solidFill>
                      <a:schemeClr val="accent1"/>
                    </a:solidFill>
                  </a:rPr>
                  <a:t>]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폴더 이동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그룹 34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36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7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8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9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331"/>
            <a:ext cx="5048420" cy="5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&lt;strong&gt;Network&lt;/strong&gt; theory - Wikiquo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26" y="1091296"/>
            <a:ext cx="6823774" cy="508471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Socket Programming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99011" y="3941696"/>
            <a:ext cx="3218743" cy="577082"/>
            <a:chOff x="1123522" y="2048341"/>
            <a:chExt cx="4291657" cy="769442"/>
          </a:xfrm>
        </p:grpSpPr>
        <p:grpSp>
          <p:nvGrpSpPr>
            <p:cNvPr id="67" name="그룹 66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TCP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Safe Connection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8" name="그룹 67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1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2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399011" y="5116930"/>
            <a:ext cx="3218743" cy="577082"/>
            <a:chOff x="1123522" y="2048341"/>
            <a:chExt cx="4291657" cy="769442"/>
          </a:xfrm>
        </p:grpSpPr>
        <p:grpSp>
          <p:nvGrpSpPr>
            <p:cNvPr id="76" name="그룹 75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Fork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자식프로세스 생성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77" name="그룹 76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9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0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1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3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492525" y="4083933"/>
            <a:ext cx="4158949" cy="640228"/>
          </a:xfrm>
        </p:spPr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smtClean="0"/>
              <a:t>04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77985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902200" y="0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pic>
        <p:nvPicPr>
          <p:cNvPr id="5" name="결과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190" y="989013"/>
            <a:ext cx="8665435" cy="48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9" name="직사각형 8"/>
          <p:cNvSpPr/>
          <p:nvPr/>
        </p:nvSpPr>
        <p:spPr>
          <a:xfrm>
            <a:off x="-68366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492525" y="4083933"/>
            <a:ext cx="4158949" cy="640228"/>
          </a:xfrm>
        </p:spPr>
        <p:txBody>
          <a:bodyPr/>
          <a:lstStyle/>
          <a:p>
            <a:r>
              <a:rPr lang="ko-KR" altLang="en-US" smtClean="0"/>
              <a:t>향후발전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 smtClean="0"/>
              <a:t>05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43712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4" y="951402"/>
            <a:ext cx="4285253" cy="195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향후 발전 방향</a:t>
            </a:r>
            <a:endParaRPr lang="ko-KR" altLang="en-US" sz="4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523534" y="1839087"/>
            <a:ext cx="7757824" cy="892849"/>
            <a:chOff x="1123522" y="2048341"/>
            <a:chExt cx="4291657" cy="419211"/>
          </a:xfrm>
        </p:grpSpPr>
        <p:sp>
          <p:nvSpPr>
            <p:cNvPr id="28" name="TextBox 27"/>
            <p:cNvSpPr txBox="1"/>
            <p:nvPr/>
          </p:nvSpPr>
          <p:spPr>
            <a:xfrm>
              <a:off x="1574184" y="2048341"/>
              <a:ext cx="3840995" cy="21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편리</a:t>
              </a:r>
              <a:r>
                <a:rPr lang="ko-KR" altLang="en-US" sz="2400" b="1" dirty="0">
                  <a:solidFill>
                    <a:schemeClr val="accent1"/>
                  </a:solidFill>
                </a:rPr>
                <a:t>한 </a:t>
              </a:r>
              <a:r>
                <a:rPr lang="ko-KR" altLang="en-US" sz="2400" b="1" dirty="0" smtClean="0">
                  <a:solidFill>
                    <a:schemeClr val="accent1"/>
                  </a:solidFill>
                </a:rPr>
                <a:t>환</a:t>
              </a:r>
              <a:r>
                <a:rPr lang="ko-KR" altLang="en-US" sz="2400" b="1" dirty="0">
                  <a:solidFill>
                    <a:schemeClr val="accent1"/>
                  </a:solidFill>
                </a:rPr>
                <a:t>경 </a:t>
              </a:r>
            </a:p>
          </p:txBody>
        </p:sp>
        <p:grpSp>
          <p:nvGrpSpPr>
            <p:cNvPr id="30" name="그룹 29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pic>
        <p:nvPicPr>
          <p:cNvPr id="4" name="Picture 2" descr="ì»´í¨í° ui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3239764"/>
            <a:ext cx="4219872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523534" y="2819296"/>
            <a:ext cx="4104623" cy="2649355"/>
            <a:chOff x="611995" y="392866"/>
            <a:chExt cx="4492101" cy="621691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611995" y="457552"/>
              <a:ext cx="4492101" cy="6152225"/>
            </a:xfrm>
            <a:prstGeom prst="roundRect">
              <a:avLst>
                <a:gd name="adj" fmla="val 4414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816921" y="675201"/>
              <a:ext cx="4082248" cy="5760000"/>
            </a:xfrm>
            <a:prstGeom prst="roundRect">
              <a:avLst>
                <a:gd name="adj" fmla="val 4414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723335" y="1531750"/>
              <a:ext cx="1" cy="936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>
              <a:off x="723335" y="2687326"/>
              <a:ext cx="1" cy="504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자유형 41"/>
            <p:cNvSpPr/>
            <p:nvPr/>
          </p:nvSpPr>
          <p:spPr>
            <a:xfrm rot="10800000">
              <a:off x="3867955" y="6087548"/>
              <a:ext cx="1133678" cy="468000"/>
            </a:xfrm>
            <a:custGeom>
              <a:avLst/>
              <a:gdLst>
                <a:gd name="connsiteX0" fmla="*/ 180190 w 1133678"/>
                <a:gd name="connsiteY0" fmla="*/ 0 h 468000"/>
                <a:gd name="connsiteX1" fmla="*/ 1133678 w 1133678"/>
                <a:gd name="connsiteY1" fmla="*/ 0 h 468000"/>
                <a:gd name="connsiteX2" fmla="*/ 1133678 w 1133678"/>
                <a:gd name="connsiteY2" fmla="*/ 21775 h 468000"/>
                <a:gd name="connsiteX3" fmla="*/ 181605 w 1133678"/>
                <a:gd name="connsiteY3" fmla="*/ 21775 h 468000"/>
                <a:gd name="connsiteX4" fmla="*/ 20479 w 1133678"/>
                <a:gd name="connsiteY4" fmla="*/ 182901 h 468000"/>
                <a:gd name="connsiteX5" fmla="*/ 20479 w 1133678"/>
                <a:gd name="connsiteY5" fmla="*/ 468000 h 468000"/>
                <a:gd name="connsiteX6" fmla="*/ 0 w 1133678"/>
                <a:gd name="connsiteY6" fmla="*/ 468000 h 468000"/>
                <a:gd name="connsiteX7" fmla="*/ 0 w 1133678"/>
                <a:gd name="connsiteY7" fmla="*/ 180190 h 468000"/>
                <a:gd name="connsiteX8" fmla="*/ 180190 w 1133678"/>
                <a:gd name="connsiteY8" fmla="*/ 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678" h="468000">
                  <a:moveTo>
                    <a:pt x="180190" y="0"/>
                  </a:moveTo>
                  <a:lnTo>
                    <a:pt x="1133678" y="0"/>
                  </a:lnTo>
                  <a:lnTo>
                    <a:pt x="1133678" y="21775"/>
                  </a:lnTo>
                  <a:lnTo>
                    <a:pt x="181605" y="21775"/>
                  </a:lnTo>
                  <a:cubicBezTo>
                    <a:pt x="92618" y="21775"/>
                    <a:pt x="20479" y="93914"/>
                    <a:pt x="20479" y="182901"/>
                  </a:cubicBezTo>
                  <a:lnTo>
                    <a:pt x="20479" y="468000"/>
                  </a:lnTo>
                  <a:lnTo>
                    <a:pt x="0" y="468000"/>
                  </a:lnTo>
                  <a:lnTo>
                    <a:pt x="0" y="180190"/>
                  </a:lnTo>
                  <a:cubicBezTo>
                    <a:pt x="0" y="80674"/>
                    <a:pt x="80674" y="0"/>
                    <a:pt x="18019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 flipH="1">
              <a:off x="5001632" y="3690504"/>
              <a:ext cx="1" cy="936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>
              <a:off x="5001632" y="4846080"/>
              <a:ext cx="1" cy="504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자유형 44"/>
            <p:cNvSpPr/>
            <p:nvPr/>
          </p:nvSpPr>
          <p:spPr>
            <a:xfrm>
              <a:off x="1857013" y="424051"/>
              <a:ext cx="2010942" cy="390850"/>
            </a:xfrm>
            <a:custGeom>
              <a:avLst/>
              <a:gdLst>
                <a:gd name="connsiteX0" fmla="*/ 194127 w 2010942"/>
                <a:gd name="connsiteY0" fmla="*/ 63224 h 390850"/>
                <a:gd name="connsiteX1" fmla="*/ 78052 w 2010942"/>
                <a:gd name="connsiteY1" fmla="*/ 179299 h 390850"/>
                <a:gd name="connsiteX2" fmla="*/ 78052 w 2010942"/>
                <a:gd name="connsiteY2" fmla="*/ 211551 h 390850"/>
                <a:gd name="connsiteX3" fmla="*/ 194127 w 2010942"/>
                <a:gd name="connsiteY3" fmla="*/ 327626 h 390850"/>
                <a:gd name="connsiteX4" fmla="*/ 1816815 w 2010942"/>
                <a:gd name="connsiteY4" fmla="*/ 327626 h 390850"/>
                <a:gd name="connsiteX5" fmla="*/ 1932890 w 2010942"/>
                <a:gd name="connsiteY5" fmla="*/ 211551 h 390850"/>
                <a:gd name="connsiteX6" fmla="*/ 1932890 w 2010942"/>
                <a:gd name="connsiteY6" fmla="*/ 179299 h 390850"/>
                <a:gd name="connsiteX7" fmla="*/ 1816815 w 2010942"/>
                <a:gd name="connsiteY7" fmla="*/ 63224 h 390850"/>
                <a:gd name="connsiteX8" fmla="*/ 158157 w 2010942"/>
                <a:gd name="connsiteY8" fmla="*/ 0 h 390850"/>
                <a:gd name="connsiteX9" fmla="*/ 1852785 w 2010942"/>
                <a:gd name="connsiteY9" fmla="*/ 0 h 390850"/>
                <a:gd name="connsiteX10" fmla="*/ 2010942 w 2010942"/>
                <a:gd name="connsiteY10" fmla="*/ 158157 h 390850"/>
                <a:gd name="connsiteX11" fmla="*/ 2010942 w 2010942"/>
                <a:gd name="connsiteY11" fmla="*/ 232693 h 390850"/>
                <a:gd name="connsiteX12" fmla="*/ 1852785 w 2010942"/>
                <a:gd name="connsiteY12" fmla="*/ 390850 h 390850"/>
                <a:gd name="connsiteX13" fmla="*/ 158157 w 2010942"/>
                <a:gd name="connsiteY13" fmla="*/ 390850 h 390850"/>
                <a:gd name="connsiteX14" fmla="*/ 0 w 2010942"/>
                <a:gd name="connsiteY14" fmla="*/ 232693 h 390850"/>
                <a:gd name="connsiteX15" fmla="*/ 0 w 2010942"/>
                <a:gd name="connsiteY15" fmla="*/ 158157 h 390850"/>
                <a:gd name="connsiteX16" fmla="*/ 158157 w 2010942"/>
                <a:gd name="connsiteY16" fmla="*/ 0 h 3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0942" h="390850">
                  <a:moveTo>
                    <a:pt x="194127" y="63224"/>
                  </a:moveTo>
                  <a:cubicBezTo>
                    <a:pt x="130021" y="63224"/>
                    <a:pt x="78052" y="115193"/>
                    <a:pt x="78052" y="179299"/>
                  </a:cubicBezTo>
                  <a:lnTo>
                    <a:pt x="78052" y="211551"/>
                  </a:lnTo>
                  <a:cubicBezTo>
                    <a:pt x="78052" y="275657"/>
                    <a:pt x="130021" y="327626"/>
                    <a:pt x="194127" y="327626"/>
                  </a:cubicBezTo>
                  <a:lnTo>
                    <a:pt x="1816815" y="327626"/>
                  </a:lnTo>
                  <a:cubicBezTo>
                    <a:pt x="1880921" y="327626"/>
                    <a:pt x="1932890" y="275657"/>
                    <a:pt x="1932890" y="211551"/>
                  </a:cubicBezTo>
                  <a:lnTo>
                    <a:pt x="1932890" y="179299"/>
                  </a:lnTo>
                  <a:cubicBezTo>
                    <a:pt x="1932890" y="115193"/>
                    <a:pt x="1880921" y="63224"/>
                    <a:pt x="1816815" y="63224"/>
                  </a:cubicBezTo>
                  <a:close/>
                  <a:moveTo>
                    <a:pt x="158157" y="0"/>
                  </a:moveTo>
                  <a:lnTo>
                    <a:pt x="1852785" y="0"/>
                  </a:lnTo>
                  <a:cubicBezTo>
                    <a:pt x="1940133" y="0"/>
                    <a:pt x="2010942" y="70809"/>
                    <a:pt x="2010942" y="158157"/>
                  </a:cubicBezTo>
                  <a:lnTo>
                    <a:pt x="2010942" y="232693"/>
                  </a:lnTo>
                  <a:cubicBezTo>
                    <a:pt x="2010942" y="320041"/>
                    <a:pt x="1940133" y="390850"/>
                    <a:pt x="1852785" y="390850"/>
                  </a:cubicBezTo>
                  <a:lnTo>
                    <a:pt x="158157" y="390850"/>
                  </a:lnTo>
                  <a:cubicBezTo>
                    <a:pt x="70809" y="390850"/>
                    <a:pt x="0" y="320041"/>
                    <a:pt x="0" y="232693"/>
                  </a:cubicBezTo>
                  <a:lnTo>
                    <a:pt x="0" y="158157"/>
                  </a:lnTo>
                  <a:cubicBezTo>
                    <a:pt x="0" y="70809"/>
                    <a:pt x="70809" y="0"/>
                    <a:pt x="15815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2174045" y="392866"/>
              <a:ext cx="1368000" cy="992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705514" y="576389"/>
              <a:ext cx="584661" cy="468000"/>
            </a:xfrm>
            <a:custGeom>
              <a:avLst/>
              <a:gdLst>
                <a:gd name="connsiteX0" fmla="*/ 180190 w 584661"/>
                <a:gd name="connsiteY0" fmla="*/ 0 h 468000"/>
                <a:gd name="connsiteX1" fmla="*/ 584661 w 584661"/>
                <a:gd name="connsiteY1" fmla="*/ 0 h 468000"/>
                <a:gd name="connsiteX2" fmla="*/ 584661 w 584661"/>
                <a:gd name="connsiteY2" fmla="*/ 21775 h 468000"/>
                <a:gd name="connsiteX3" fmla="*/ 181605 w 584661"/>
                <a:gd name="connsiteY3" fmla="*/ 21775 h 468000"/>
                <a:gd name="connsiteX4" fmla="*/ 20479 w 584661"/>
                <a:gd name="connsiteY4" fmla="*/ 182901 h 468000"/>
                <a:gd name="connsiteX5" fmla="*/ 20479 w 584661"/>
                <a:gd name="connsiteY5" fmla="*/ 468000 h 468000"/>
                <a:gd name="connsiteX6" fmla="*/ 0 w 584661"/>
                <a:gd name="connsiteY6" fmla="*/ 468000 h 468000"/>
                <a:gd name="connsiteX7" fmla="*/ 0 w 584661"/>
                <a:gd name="connsiteY7" fmla="*/ 180190 h 468000"/>
                <a:gd name="connsiteX8" fmla="*/ 180190 w 584661"/>
                <a:gd name="connsiteY8" fmla="*/ 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661" h="468000">
                  <a:moveTo>
                    <a:pt x="180190" y="0"/>
                  </a:moveTo>
                  <a:lnTo>
                    <a:pt x="584661" y="0"/>
                  </a:lnTo>
                  <a:lnTo>
                    <a:pt x="584661" y="21775"/>
                  </a:lnTo>
                  <a:lnTo>
                    <a:pt x="181605" y="21775"/>
                  </a:lnTo>
                  <a:cubicBezTo>
                    <a:pt x="92618" y="21775"/>
                    <a:pt x="20479" y="93914"/>
                    <a:pt x="20479" y="182901"/>
                  </a:cubicBezTo>
                  <a:lnTo>
                    <a:pt x="20479" y="468000"/>
                  </a:lnTo>
                  <a:lnTo>
                    <a:pt x="0" y="468000"/>
                  </a:lnTo>
                  <a:lnTo>
                    <a:pt x="0" y="180190"/>
                  </a:lnTo>
                  <a:cubicBezTo>
                    <a:pt x="0" y="80674"/>
                    <a:pt x="80674" y="0"/>
                    <a:pt x="18019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00532" y="3258501"/>
            <a:ext cx="661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사용자가 공유 문서 사용에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필요한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다운로드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0531" y="3919108"/>
            <a:ext cx="661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프로그램을 통하여 서버와 사용자가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손쉽게 메시지만 주고받는 방식으로 사용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43931" y="3542277"/>
            <a:ext cx="165282" cy="136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856907" y="4162969"/>
            <a:ext cx="165282" cy="136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87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향후 발전 방향</a:t>
            </a:r>
            <a:endParaRPr lang="ko-KR" altLang="en-US" sz="4000" dirty="0"/>
          </a:p>
        </p:txBody>
      </p:sp>
      <p:grpSp>
        <p:nvGrpSpPr>
          <p:cNvPr id="56" name="그룹 55"/>
          <p:cNvGrpSpPr/>
          <p:nvPr/>
        </p:nvGrpSpPr>
        <p:grpSpPr>
          <a:xfrm>
            <a:off x="399011" y="1617642"/>
            <a:ext cx="7757824" cy="892848"/>
            <a:chOff x="1123522" y="2048341"/>
            <a:chExt cx="4291657" cy="419211"/>
          </a:xfrm>
        </p:grpSpPr>
        <p:sp>
          <p:nvSpPr>
            <p:cNvPr id="63" name="TextBox 62"/>
            <p:cNvSpPr txBox="1"/>
            <p:nvPr/>
          </p:nvSpPr>
          <p:spPr>
            <a:xfrm>
              <a:off x="1574184" y="2048341"/>
              <a:ext cx="3840995" cy="21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편리한 기능 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58" name="그룹 57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61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62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399011" y="3097508"/>
            <a:ext cx="4104623" cy="2649355"/>
            <a:chOff x="611995" y="392866"/>
            <a:chExt cx="4492101" cy="6216911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611995" y="457552"/>
              <a:ext cx="4492101" cy="6152225"/>
            </a:xfrm>
            <a:prstGeom prst="roundRect">
              <a:avLst>
                <a:gd name="adj" fmla="val 4414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816921" y="675201"/>
              <a:ext cx="4082248" cy="5760000"/>
            </a:xfrm>
            <a:prstGeom prst="roundRect">
              <a:avLst>
                <a:gd name="adj" fmla="val 4414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 flipH="1">
              <a:off x="723335" y="1531750"/>
              <a:ext cx="1" cy="936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723335" y="2687326"/>
              <a:ext cx="1" cy="504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자유형 42"/>
            <p:cNvSpPr/>
            <p:nvPr/>
          </p:nvSpPr>
          <p:spPr>
            <a:xfrm rot="10800000">
              <a:off x="3867955" y="6087548"/>
              <a:ext cx="1133678" cy="468000"/>
            </a:xfrm>
            <a:custGeom>
              <a:avLst/>
              <a:gdLst>
                <a:gd name="connsiteX0" fmla="*/ 180190 w 1133678"/>
                <a:gd name="connsiteY0" fmla="*/ 0 h 468000"/>
                <a:gd name="connsiteX1" fmla="*/ 1133678 w 1133678"/>
                <a:gd name="connsiteY1" fmla="*/ 0 h 468000"/>
                <a:gd name="connsiteX2" fmla="*/ 1133678 w 1133678"/>
                <a:gd name="connsiteY2" fmla="*/ 21775 h 468000"/>
                <a:gd name="connsiteX3" fmla="*/ 181605 w 1133678"/>
                <a:gd name="connsiteY3" fmla="*/ 21775 h 468000"/>
                <a:gd name="connsiteX4" fmla="*/ 20479 w 1133678"/>
                <a:gd name="connsiteY4" fmla="*/ 182901 h 468000"/>
                <a:gd name="connsiteX5" fmla="*/ 20479 w 1133678"/>
                <a:gd name="connsiteY5" fmla="*/ 468000 h 468000"/>
                <a:gd name="connsiteX6" fmla="*/ 0 w 1133678"/>
                <a:gd name="connsiteY6" fmla="*/ 468000 h 468000"/>
                <a:gd name="connsiteX7" fmla="*/ 0 w 1133678"/>
                <a:gd name="connsiteY7" fmla="*/ 180190 h 468000"/>
                <a:gd name="connsiteX8" fmla="*/ 180190 w 1133678"/>
                <a:gd name="connsiteY8" fmla="*/ 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678" h="468000">
                  <a:moveTo>
                    <a:pt x="180190" y="0"/>
                  </a:moveTo>
                  <a:lnTo>
                    <a:pt x="1133678" y="0"/>
                  </a:lnTo>
                  <a:lnTo>
                    <a:pt x="1133678" y="21775"/>
                  </a:lnTo>
                  <a:lnTo>
                    <a:pt x="181605" y="21775"/>
                  </a:lnTo>
                  <a:cubicBezTo>
                    <a:pt x="92618" y="21775"/>
                    <a:pt x="20479" y="93914"/>
                    <a:pt x="20479" y="182901"/>
                  </a:cubicBezTo>
                  <a:lnTo>
                    <a:pt x="20479" y="468000"/>
                  </a:lnTo>
                  <a:lnTo>
                    <a:pt x="0" y="468000"/>
                  </a:lnTo>
                  <a:lnTo>
                    <a:pt x="0" y="180190"/>
                  </a:lnTo>
                  <a:cubicBezTo>
                    <a:pt x="0" y="80674"/>
                    <a:pt x="80674" y="0"/>
                    <a:pt x="18019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5001632" y="3690504"/>
              <a:ext cx="1" cy="936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H="1">
              <a:off x="5001632" y="4846080"/>
              <a:ext cx="1" cy="504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자유형 45"/>
            <p:cNvSpPr/>
            <p:nvPr/>
          </p:nvSpPr>
          <p:spPr>
            <a:xfrm>
              <a:off x="1857013" y="424051"/>
              <a:ext cx="2010942" cy="390850"/>
            </a:xfrm>
            <a:custGeom>
              <a:avLst/>
              <a:gdLst>
                <a:gd name="connsiteX0" fmla="*/ 194127 w 2010942"/>
                <a:gd name="connsiteY0" fmla="*/ 63224 h 390850"/>
                <a:gd name="connsiteX1" fmla="*/ 78052 w 2010942"/>
                <a:gd name="connsiteY1" fmla="*/ 179299 h 390850"/>
                <a:gd name="connsiteX2" fmla="*/ 78052 w 2010942"/>
                <a:gd name="connsiteY2" fmla="*/ 211551 h 390850"/>
                <a:gd name="connsiteX3" fmla="*/ 194127 w 2010942"/>
                <a:gd name="connsiteY3" fmla="*/ 327626 h 390850"/>
                <a:gd name="connsiteX4" fmla="*/ 1816815 w 2010942"/>
                <a:gd name="connsiteY4" fmla="*/ 327626 h 390850"/>
                <a:gd name="connsiteX5" fmla="*/ 1932890 w 2010942"/>
                <a:gd name="connsiteY5" fmla="*/ 211551 h 390850"/>
                <a:gd name="connsiteX6" fmla="*/ 1932890 w 2010942"/>
                <a:gd name="connsiteY6" fmla="*/ 179299 h 390850"/>
                <a:gd name="connsiteX7" fmla="*/ 1816815 w 2010942"/>
                <a:gd name="connsiteY7" fmla="*/ 63224 h 390850"/>
                <a:gd name="connsiteX8" fmla="*/ 158157 w 2010942"/>
                <a:gd name="connsiteY8" fmla="*/ 0 h 390850"/>
                <a:gd name="connsiteX9" fmla="*/ 1852785 w 2010942"/>
                <a:gd name="connsiteY9" fmla="*/ 0 h 390850"/>
                <a:gd name="connsiteX10" fmla="*/ 2010942 w 2010942"/>
                <a:gd name="connsiteY10" fmla="*/ 158157 h 390850"/>
                <a:gd name="connsiteX11" fmla="*/ 2010942 w 2010942"/>
                <a:gd name="connsiteY11" fmla="*/ 232693 h 390850"/>
                <a:gd name="connsiteX12" fmla="*/ 1852785 w 2010942"/>
                <a:gd name="connsiteY12" fmla="*/ 390850 h 390850"/>
                <a:gd name="connsiteX13" fmla="*/ 158157 w 2010942"/>
                <a:gd name="connsiteY13" fmla="*/ 390850 h 390850"/>
                <a:gd name="connsiteX14" fmla="*/ 0 w 2010942"/>
                <a:gd name="connsiteY14" fmla="*/ 232693 h 390850"/>
                <a:gd name="connsiteX15" fmla="*/ 0 w 2010942"/>
                <a:gd name="connsiteY15" fmla="*/ 158157 h 390850"/>
                <a:gd name="connsiteX16" fmla="*/ 158157 w 2010942"/>
                <a:gd name="connsiteY16" fmla="*/ 0 h 3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0942" h="390850">
                  <a:moveTo>
                    <a:pt x="194127" y="63224"/>
                  </a:moveTo>
                  <a:cubicBezTo>
                    <a:pt x="130021" y="63224"/>
                    <a:pt x="78052" y="115193"/>
                    <a:pt x="78052" y="179299"/>
                  </a:cubicBezTo>
                  <a:lnTo>
                    <a:pt x="78052" y="211551"/>
                  </a:lnTo>
                  <a:cubicBezTo>
                    <a:pt x="78052" y="275657"/>
                    <a:pt x="130021" y="327626"/>
                    <a:pt x="194127" y="327626"/>
                  </a:cubicBezTo>
                  <a:lnTo>
                    <a:pt x="1816815" y="327626"/>
                  </a:lnTo>
                  <a:cubicBezTo>
                    <a:pt x="1880921" y="327626"/>
                    <a:pt x="1932890" y="275657"/>
                    <a:pt x="1932890" y="211551"/>
                  </a:cubicBezTo>
                  <a:lnTo>
                    <a:pt x="1932890" y="179299"/>
                  </a:lnTo>
                  <a:cubicBezTo>
                    <a:pt x="1932890" y="115193"/>
                    <a:pt x="1880921" y="63224"/>
                    <a:pt x="1816815" y="63224"/>
                  </a:cubicBezTo>
                  <a:close/>
                  <a:moveTo>
                    <a:pt x="158157" y="0"/>
                  </a:moveTo>
                  <a:lnTo>
                    <a:pt x="1852785" y="0"/>
                  </a:lnTo>
                  <a:cubicBezTo>
                    <a:pt x="1940133" y="0"/>
                    <a:pt x="2010942" y="70809"/>
                    <a:pt x="2010942" y="158157"/>
                  </a:cubicBezTo>
                  <a:lnTo>
                    <a:pt x="2010942" y="232693"/>
                  </a:lnTo>
                  <a:cubicBezTo>
                    <a:pt x="2010942" y="320041"/>
                    <a:pt x="1940133" y="390850"/>
                    <a:pt x="1852785" y="390850"/>
                  </a:cubicBezTo>
                  <a:lnTo>
                    <a:pt x="158157" y="390850"/>
                  </a:lnTo>
                  <a:cubicBezTo>
                    <a:pt x="70809" y="390850"/>
                    <a:pt x="0" y="320041"/>
                    <a:pt x="0" y="232693"/>
                  </a:cubicBezTo>
                  <a:lnTo>
                    <a:pt x="0" y="158157"/>
                  </a:lnTo>
                  <a:cubicBezTo>
                    <a:pt x="0" y="70809"/>
                    <a:pt x="70809" y="0"/>
                    <a:pt x="15815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174045" y="392866"/>
              <a:ext cx="1368000" cy="992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05514" y="576389"/>
              <a:ext cx="584661" cy="468000"/>
            </a:xfrm>
            <a:custGeom>
              <a:avLst/>
              <a:gdLst>
                <a:gd name="connsiteX0" fmla="*/ 180190 w 584661"/>
                <a:gd name="connsiteY0" fmla="*/ 0 h 468000"/>
                <a:gd name="connsiteX1" fmla="*/ 584661 w 584661"/>
                <a:gd name="connsiteY1" fmla="*/ 0 h 468000"/>
                <a:gd name="connsiteX2" fmla="*/ 584661 w 584661"/>
                <a:gd name="connsiteY2" fmla="*/ 21775 h 468000"/>
                <a:gd name="connsiteX3" fmla="*/ 181605 w 584661"/>
                <a:gd name="connsiteY3" fmla="*/ 21775 h 468000"/>
                <a:gd name="connsiteX4" fmla="*/ 20479 w 584661"/>
                <a:gd name="connsiteY4" fmla="*/ 182901 h 468000"/>
                <a:gd name="connsiteX5" fmla="*/ 20479 w 584661"/>
                <a:gd name="connsiteY5" fmla="*/ 468000 h 468000"/>
                <a:gd name="connsiteX6" fmla="*/ 0 w 584661"/>
                <a:gd name="connsiteY6" fmla="*/ 468000 h 468000"/>
                <a:gd name="connsiteX7" fmla="*/ 0 w 584661"/>
                <a:gd name="connsiteY7" fmla="*/ 180190 h 468000"/>
                <a:gd name="connsiteX8" fmla="*/ 180190 w 584661"/>
                <a:gd name="connsiteY8" fmla="*/ 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661" h="468000">
                  <a:moveTo>
                    <a:pt x="180190" y="0"/>
                  </a:moveTo>
                  <a:lnTo>
                    <a:pt x="584661" y="0"/>
                  </a:lnTo>
                  <a:lnTo>
                    <a:pt x="584661" y="21775"/>
                  </a:lnTo>
                  <a:lnTo>
                    <a:pt x="181605" y="21775"/>
                  </a:lnTo>
                  <a:cubicBezTo>
                    <a:pt x="92618" y="21775"/>
                    <a:pt x="20479" y="93914"/>
                    <a:pt x="20479" y="182901"/>
                  </a:cubicBezTo>
                  <a:lnTo>
                    <a:pt x="20479" y="468000"/>
                  </a:lnTo>
                  <a:lnTo>
                    <a:pt x="0" y="468000"/>
                  </a:lnTo>
                  <a:lnTo>
                    <a:pt x="0" y="180190"/>
                  </a:lnTo>
                  <a:cubicBezTo>
                    <a:pt x="0" y="80674"/>
                    <a:pt x="80674" y="0"/>
                    <a:pt x="18019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84892" y="3523047"/>
            <a:ext cx="661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작업 시 필요한 정보를 찾을 수 있는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77" y="1424671"/>
            <a:ext cx="3653201" cy="432219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02484" y="4191789"/>
            <a:ext cx="661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글자 뿐만이 아닌 그림과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등을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첨부 할 수 있는 기능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645262" y="3778161"/>
            <a:ext cx="165282" cy="136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676009" y="4454797"/>
            <a:ext cx="165282" cy="136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향후 발전 방향</a:t>
            </a:r>
            <a:endParaRPr lang="ko-KR" altLang="en-US" sz="4000" dirty="0"/>
          </a:p>
        </p:txBody>
      </p:sp>
      <p:grpSp>
        <p:nvGrpSpPr>
          <p:cNvPr id="65" name="그룹 64"/>
          <p:cNvGrpSpPr/>
          <p:nvPr/>
        </p:nvGrpSpPr>
        <p:grpSpPr>
          <a:xfrm>
            <a:off x="326737" y="1628607"/>
            <a:ext cx="7757824" cy="892848"/>
            <a:chOff x="1123522" y="2048341"/>
            <a:chExt cx="4291657" cy="419211"/>
          </a:xfrm>
        </p:grpSpPr>
        <p:sp>
          <p:nvSpPr>
            <p:cNvPr id="72" name="TextBox 71"/>
            <p:cNvSpPr txBox="1"/>
            <p:nvPr/>
          </p:nvSpPr>
          <p:spPr>
            <a:xfrm>
              <a:off x="1574184" y="2048341"/>
              <a:ext cx="3840995" cy="21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다양</a:t>
              </a:r>
              <a:r>
                <a:rPr lang="ko-KR" altLang="en-US" sz="2400" b="1" dirty="0">
                  <a:solidFill>
                    <a:schemeClr val="accent1"/>
                  </a:solidFill>
                </a:rPr>
                <a:t>한 </a:t>
              </a:r>
              <a:r>
                <a:rPr lang="ko-KR" altLang="en-US" sz="2400" b="1" dirty="0" smtClean="0">
                  <a:solidFill>
                    <a:schemeClr val="accent1"/>
                  </a:solidFill>
                </a:rPr>
                <a:t>사용 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67" name="그룹 66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68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69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0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1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399011" y="2817991"/>
            <a:ext cx="3848249" cy="2649355"/>
            <a:chOff x="611995" y="392866"/>
            <a:chExt cx="4492101" cy="621691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611995" y="457552"/>
              <a:ext cx="4492101" cy="6152225"/>
            </a:xfrm>
            <a:prstGeom prst="roundRect">
              <a:avLst>
                <a:gd name="adj" fmla="val 4414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816921" y="675201"/>
              <a:ext cx="4082248" cy="5760000"/>
            </a:xfrm>
            <a:prstGeom prst="roundRect">
              <a:avLst>
                <a:gd name="adj" fmla="val 4414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723335" y="1531750"/>
              <a:ext cx="1" cy="936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>
              <a:off x="723335" y="2687326"/>
              <a:ext cx="1" cy="504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자유형 41"/>
            <p:cNvSpPr/>
            <p:nvPr/>
          </p:nvSpPr>
          <p:spPr>
            <a:xfrm rot="10800000">
              <a:off x="3867955" y="6087548"/>
              <a:ext cx="1133678" cy="468000"/>
            </a:xfrm>
            <a:custGeom>
              <a:avLst/>
              <a:gdLst>
                <a:gd name="connsiteX0" fmla="*/ 180190 w 1133678"/>
                <a:gd name="connsiteY0" fmla="*/ 0 h 468000"/>
                <a:gd name="connsiteX1" fmla="*/ 1133678 w 1133678"/>
                <a:gd name="connsiteY1" fmla="*/ 0 h 468000"/>
                <a:gd name="connsiteX2" fmla="*/ 1133678 w 1133678"/>
                <a:gd name="connsiteY2" fmla="*/ 21775 h 468000"/>
                <a:gd name="connsiteX3" fmla="*/ 181605 w 1133678"/>
                <a:gd name="connsiteY3" fmla="*/ 21775 h 468000"/>
                <a:gd name="connsiteX4" fmla="*/ 20479 w 1133678"/>
                <a:gd name="connsiteY4" fmla="*/ 182901 h 468000"/>
                <a:gd name="connsiteX5" fmla="*/ 20479 w 1133678"/>
                <a:gd name="connsiteY5" fmla="*/ 468000 h 468000"/>
                <a:gd name="connsiteX6" fmla="*/ 0 w 1133678"/>
                <a:gd name="connsiteY6" fmla="*/ 468000 h 468000"/>
                <a:gd name="connsiteX7" fmla="*/ 0 w 1133678"/>
                <a:gd name="connsiteY7" fmla="*/ 180190 h 468000"/>
                <a:gd name="connsiteX8" fmla="*/ 180190 w 1133678"/>
                <a:gd name="connsiteY8" fmla="*/ 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678" h="468000">
                  <a:moveTo>
                    <a:pt x="180190" y="0"/>
                  </a:moveTo>
                  <a:lnTo>
                    <a:pt x="1133678" y="0"/>
                  </a:lnTo>
                  <a:lnTo>
                    <a:pt x="1133678" y="21775"/>
                  </a:lnTo>
                  <a:lnTo>
                    <a:pt x="181605" y="21775"/>
                  </a:lnTo>
                  <a:cubicBezTo>
                    <a:pt x="92618" y="21775"/>
                    <a:pt x="20479" y="93914"/>
                    <a:pt x="20479" y="182901"/>
                  </a:cubicBezTo>
                  <a:lnTo>
                    <a:pt x="20479" y="468000"/>
                  </a:lnTo>
                  <a:lnTo>
                    <a:pt x="0" y="468000"/>
                  </a:lnTo>
                  <a:lnTo>
                    <a:pt x="0" y="180190"/>
                  </a:lnTo>
                  <a:cubicBezTo>
                    <a:pt x="0" y="80674"/>
                    <a:pt x="80674" y="0"/>
                    <a:pt x="18019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 flipH="1">
              <a:off x="5001632" y="3690504"/>
              <a:ext cx="1" cy="936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>
              <a:off x="5001632" y="4846080"/>
              <a:ext cx="1" cy="504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자유형 44"/>
            <p:cNvSpPr/>
            <p:nvPr/>
          </p:nvSpPr>
          <p:spPr>
            <a:xfrm>
              <a:off x="1857013" y="424051"/>
              <a:ext cx="2010942" cy="390850"/>
            </a:xfrm>
            <a:custGeom>
              <a:avLst/>
              <a:gdLst>
                <a:gd name="connsiteX0" fmla="*/ 194127 w 2010942"/>
                <a:gd name="connsiteY0" fmla="*/ 63224 h 390850"/>
                <a:gd name="connsiteX1" fmla="*/ 78052 w 2010942"/>
                <a:gd name="connsiteY1" fmla="*/ 179299 h 390850"/>
                <a:gd name="connsiteX2" fmla="*/ 78052 w 2010942"/>
                <a:gd name="connsiteY2" fmla="*/ 211551 h 390850"/>
                <a:gd name="connsiteX3" fmla="*/ 194127 w 2010942"/>
                <a:gd name="connsiteY3" fmla="*/ 327626 h 390850"/>
                <a:gd name="connsiteX4" fmla="*/ 1816815 w 2010942"/>
                <a:gd name="connsiteY4" fmla="*/ 327626 h 390850"/>
                <a:gd name="connsiteX5" fmla="*/ 1932890 w 2010942"/>
                <a:gd name="connsiteY5" fmla="*/ 211551 h 390850"/>
                <a:gd name="connsiteX6" fmla="*/ 1932890 w 2010942"/>
                <a:gd name="connsiteY6" fmla="*/ 179299 h 390850"/>
                <a:gd name="connsiteX7" fmla="*/ 1816815 w 2010942"/>
                <a:gd name="connsiteY7" fmla="*/ 63224 h 390850"/>
                <a:gd name="connsiteX8" fmla="*/ 158157 w 2010942"/>
                <a:gd name="connsiteY8" fmla="*/ 0 h 390850"/>
                <a:gd name="connsiteX9" fmla="*/ 1852785 w 2010942"/>
                <a:gd name="connsiteY9" fmla="*/ 0 h 390850"/>
                <a:gd name="connsiteX10" fmla="*/ 2010942 w 2010942"/>
                <a:gd name="connsiteY10" fmla="*/ 158157 h 390850"/>
                <a:gd name="connsiteX11" fmla="*/ 2010942 w 2010942"/>
                <a:gd name="connsiteY11" fmla="*/ 232693 h 390850"/>
                <a:gd name="connsiteX12" fmla="*/ 1852785 w 2010942"/>
                <a:gd name="connsiteY12" fmla="*/ 390850 h 390850"/>
                <a:gd name="connsiteX13" fmla="*/ 158157 w 2010942"/>
                <a:gd name="connsiteY13" fmla="*/ 390850 h 390850"/>
                <a:gd name="connsiteX14" fmla="*/ 0 w 2010942"/>
                <a:gd name="connsiteY14" fmla="*/ 232693 h 390850"/>
                <a:gd name="connsiteX15" fmla="*/ 0 w 2010942"/>
                <a:gd name="connsiteY15" fmla="*/ 158157 h 390850"/>
                <a:gd name="connsiteX16" fmla="*/ 158157 w 2010942"/>
                <a:gd name="connsiteY16" fmla="*/ 0 h 3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0942" h="390850">
                  <a:moveTo>
                    <a:pt x="194127" y="63224"/>
                  </a:moveTo>
                  <a:cubicBezTo>
                    <a:pt x="130021" y="63224"/>
                    <a:pt x="78052" y="115193"/>
                    <a:pt x="78052" y="179299"/>
                  </a:cubicBezTo>
                  <a:lnTo>
                    <a:pt x="78052" y="211551"/>
                  </a:lnTo>
                  <a:cubicBezTo>
                    <a:pt x="78052" y="275657"/>
                    <a:pt x="130021" y="327626"/>
                    <a:pt x="194127" y="327626"/>
                  </a:cubicBezTo>
                  <a:lnTo>
                    <a:pt x="1816815" y="327626"/>
                  </a:lnTo>
                  <a:cubicBezTo>
                    <a:pt x="1880921" y="327626"/>
                    <a:pt x="1932890" y="275657"/>
                    <a:pt x="1932890" y="211551"/>
                  </a:cubicBezTo>
                  <a:lnTo>
                    <a:pt x="1932890" y="179299"/>
                  </a:lnTo>
                  <a:cubicBezTo>
                    <a:pt x="1932890" y="115193"/>
                    <a:pt x="1880921" y="63224"/>
                    <a:pt x="1816815" y="63224"/>
                  </a:cubicBezTo>
                  <a:close/>
                  <a:moveTo>
                    <a:pt x="158157" y="0"/>
                  </a:moveTo>
                  <a:lnTo>
                    <a:pt x="1852785" y="0"/>
                  </a:lnTo>
                  <a:cubicBezTo>
                    <a:pt x="1940133" y="0"/>
                    <a:pt x="2010942" y="70809"/>
                    <a:pt x="2010942" y="158157"/>
                  </a:cubicBezTo>
                  <a:lnTo>
                    <a:pt x="2010942" y="232693"/>
                  </a:lnTo>
                  <a:cubicBezTo>
                    <a:pt x="2010942" y="320041"/>
                    <a:pt x="1940133" y="390850"/>
                    <a:pt x="1852785" y="390850"/>
                  </a:cubicBezTo>
                  <a:lnTo>
                    <a:pt x="158157" y="390850"/>
                  </a:lnTo>
                  <a:cubicBezTo>
                    <a:pt x="70809" y="390850"/>
                    <a:pt x="0" y="320041"/>
                    <a:pt x="0" y="232693"/>
                  </a:cubicBezTo>
                  <a:lnTo>
                    <a:pt x="0" y="158157"/>
                  </a:lnTo>
                  <a:cubicBezTo>
                    <a:pt x="0" y="70809"/>
                    <a:pt x="70809" y="0"/>
                    <a:pt x="15815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2174045" y="392866"/>
              <a:ext cx="1368000" cy="992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705514" y="576389"/>
              <a:ext cx="584661" cy="468000"/>
            </a:xfrm>
            <a:custGeom>
              <a:avLst/>
              <a:gdLst>
                <a:gd name="connsiteX0" fmla="*/ 180190 w 584661"/>
                <a:gd name="connsiteY0" fmla="*/ 0 h 468000"/>
                <a:gd name="connsiteX1" fmla="*/ 584661 w 584661"/>
                <a:gd name="connsiteY1" fmla="*/ 0 h 468000"/>
                <a:gd name="connsiteX2" fmla="*/ 584661 w 584661"/>
                <a:gd name="connsiteY2" fmla="*/ 21775 h 468000"/>
                <a:gd name="connsiteX3" fmla="*/ 181605 w 584661"/>
                <a:gd name="connsiteY3" fmla="*/ 21775 h 468000"/>
                <a:gd name="connsiteX4" fmla="*/ 20479 w 584661"/>
                <a:gd name="connsiteY4" fmla="*/ 182901 h 468000"/>
                <a:gd name="connsiteX5" fmla="*/ 20479 w 584661"/>
                <a:gd name="connsiteY5" fmla="*/ 468000 h 468000"/>
                <a:gd name="connsiteX6" fmla="*/ 0 w 584661"/>
                <a:gd name="connsiteY6" fmla="*/ 468000 h 468000"/>
                <a:gd name="connsiteX7" fmla="*/ 0 w 584661"/>
                <a:gd name="connsiteY7" fmla="*/ 180190 h 468000"/>
                <a:gd name="connsiteX8" fmla="*/ 180190 w 584661"/>
                <a:gd name="connsiteY8" fmla="*/ 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661" h="468000">
                  <a:moveTo>
                    <a:pt x="180190" y="0"/>
                  </a:moveTo>
                  <a:lnTo>
                    <a:pt x="584661" y="0"/>
                  </a:lnTo>
                  <a:lnTo>
                    <a:pt x="584661" y="21775"/>
                  </a:lnTo>
                  <a:lnTo>
                    <a:pt x="181605" y="21775"/>
                  </a:lnTo>
                  <a:cubicBezTo>
                    <a:pt x="92618" y="21775"/>
                    <a:pt x="20479" y="93914"/>
                    <a:pt x="20479" y="182901"/>
                  </a:cubicBezTo>
                  <a:lnTo>
                    <a:pt x="20479" y="468000"/>
                  </a:lnTo>
                  <a:lnTo>
                    <a:pt x="0" y="468000"/>
                  </a:lnTo>
                  <a:lnTo>
                    <a:pt x="0" y="180190"/>
                  </a:lnTo>
                  <a:cubicBezTo>
                    <a:pt x="0" y="80674"/>
                    <a:pt x="80674" y="0"/>
                    <a:pt x="18019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69948" y="3318791"/>
            <a:ext cx="661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 뿐만 아니라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스마트폰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태블릿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기기에서도 문서를 수정 삭제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할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 있습니다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2050" name="Picture 2" descr="ì¬ë¬ ê¸°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52" y="1558665"/>
            <a:ext cx="4288453" cy="479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타원 48"/>
          <p:cNvSpPr/>
          <p:nvPr/>
        </p:nvSpPr>
        <p:spPr>
          <a:xfrm>
            <a:off x="676716" y="3408071"/>
            <a:ext cx="165282" cy="136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492525" y="4083933"/>
            <a:ext cx="4158949" cy="640228"/>
          </a:xfrm>
        </p:spPr>
        <p:txBody>
          <a:bodyPr/>
          <a:lstStyle/>
          <a:p>
            <a:r>
              <a:rPr lang="en-US" altLang="ko-KR" smtClean="0"/>
              <a:t>Q &amp; A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smtClean="0"/>
              <a:t>06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87884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"/>
          <p:cNvSpPr/>
          <p:nvPr/>
        </p:nvSpPr>
        <p:spPr>
          <a:xfrm>
            <a:off x="1" y="0"/>
            <a:ext cx="4210664" cy="6858000"/>
          </a:xfrm>
          <a:custGeom>
            <a:avLst/>
            <a:gdLst>
              <a:gd name="connsiteX0" fmla="*/ 0 w 1651819"/>
              <a:gd name="connsiteY0" fmla="*/ 0 h 6858000"/>
              <a:gd name="connsiteX1" fmla="*/ 1651819 w 1651819"/>
              <a:gd name="connsiteY1" fmla="*/ 0 h 6858000"/>
              <a:gd name="connsiteX2" fmla="*/ 1651819 w 1651819"/>
              <a:gd name="connsiteY2" fmla="*/ 6858000 h 6858000"/>
              <a:gd name="connsiteX3" fmla="*/ 0 w 1651819"/>
              <a:gd name="connsiteY3" fmla="*/ 6858000 h 6858000"/>
              <a:gd name="connsiteX4" fmla="*/ 0 w 1651819"/>
              <a:gd name="connsiteY4" fmla="*/ 0 h 6858000"/>
              <a:gd name="connsiteX0" fmla="*/ 0 w 5614219"/>
              <a:gd name="connsiteY0" fmla="*/ 0 h 6858000"/>
              <a:gd name="connsiteX1" fmla="*/ 1651819 w 5614219"/>
              <a:gd name="connsiteY1" fmla="*/ 0 h 6858000"/>
              <a:gd name="connsiteX2" fmla="*/ 5614219 w 5614219"/>
              <a:gd name="connsiteY2" fmla="*/ 6848168 h 6858000"/>
              <a:gd name="connsiteX3" fmla="*/ 0 w 5614219"/>
              <a:gd name="connsiteY3" fmla="*/ 6858000 h 6858000"/>
              <a:gd name="connsiteX4" fmla="*/ 0 w 561421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4219" h="6858000">
                <a:moveTo>
                  <a:pt x="0" y="0"/>
                </a:moveTo>
                <a:lnTo>
                  <a:pt x="1651819" y="0"/>
                </a:lnTo>
                <a:lnTo>
                  <a:pt x="5614219" y="6848168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5" name="그룹 4"/>
          <p:cNvGrpSpPr/>
          <p:nvPr/>
        </p:nvGrpSpPr>
        <p:grpSpPr>
          <a:xfrm>
            <a:off x="2194579" y="1621102"/>
            <a:ext cx="4698904" cy="438582"/>
            <a:chOff x="1921751" y="1736258"/>
            <a:chExt cx="4698904" cy="438582"/>
          </a:xfrm>
        </p:grpSpPr>
        <p:sp>
          <p:nvSpPr>
            <p:cNvPr id="11" name="TextBox 10"/>
            <p:cNvSpPr txBox="1"/>
            <p:nvPr/>
          </p:nvSpPr>
          <p:spPr>
            <a:xfrm>
              <a:off x="2258589" y="1736258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smtClean="0">
                  <a:solidFill>
                    <a:schemeClr val="accent1"/>
                  </a:solidFill>
                </a:rPr>
                <a:t>1.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98832" y="1762067"/>
              <a:ext cx="35218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accent1"/>
                  </a:solidFill>
                </a:rPr>
                <a:t>배경 및 동기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33" name="그룹 32"/>
            <p:cNvGrpSpPr>
              <a:grpSpLocks noChangeAspect="1"/>
            </p:cNvGrpSpPr>
            <p:nvPr/>
          </p:nvGrpSpPr>
          <p:grpSpPr>
            <a:xfrm>
              <a:off x="1921751" y="1811875"/>
              <a:ext cx="230060" cy="264600"/>
              <a:chOff x="3546475" y="2409825"/>
              <a:chExt cx="3552825" cy="4086225"/>
            </a:xfrm>
          </p:grpSpPr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5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6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7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2422553" y="2289726"/>
            <a:ext cx="4707156" cy="438582"/>
            <a:chOff x="2555184" y="3126829"/>
            <a:chExt cx="4707156" cy="438582"/>
          </a:xfrm>
        </p:grpSpPr>
        <p:sp>
          <p:nvSpPr>
            <p:cNvPr id="18" name="TextBox 17"/>
            <p:cNvSpPr txBox="1"/>
            <p:nvPr/>
          </p:nvSpPr>
          <p:spPr>
            <a:xfrm>
              <a:off x="2900275" y="3126829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dirty="0" smtClean="0">
                  <a:solidFill>
                    <a:schemeClr val="accent1"/>
                  </a:solidFill>
                </a:rPr>
                <a:t>2.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40517" y="3152639"/>
              <a:ext cx="35218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accent1"/>
                  </a:solidFill>
                </a:rPr>
                <a:t>프로그램 소개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38" name="그룹 37"/>
            <p:cNvGrpSpPr>
              <a:grpSpLocks noChangeAspect="1"/>
            </p:cNvGrpSpPr>
            <p:nvPr/>
          </p:nvGrpSpPr>
          <p:grpSpPr>
            <a:xfrm>
              <a:off x="2555184" y="3210488"/>
              <a:ext cx="230060" cy="264600"/>
              <a:chOff x="3546475" y="2409825"/>
              <a:chExt cx="3552825" cy="4086225"/>
            </a:xfrm>
          </p:grpSpPr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2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2716881" y="2934289"/>
            <a:ext cx="4707157" cy="438582"/>
            <a:chOff x="2995177" y="3885962"/>
            <a:chExt cx="4707157" cy="438582"/>
          </a:xfrm>
        </p:grpSpPr>
        <p:sp>
          <p:nvSpPr>
            <p:cNvPr id="25" name="TextBox 24"/>
            <p:cNvSpPr txBox="1"/>
            <p:nvPr/>
          </p:nvSpPr>
          <p:spPr>
            <a:xfrm>
              <a:off x="3340268" y="3885962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smtClean="0">
                  <a:solidFill>
                    <a:schemeClr val="accent1"/>
                  </a:solidFill>
                </a:rPr>
                <a:t>3.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80511" y="3911772"/>
              <a:ext cx="35218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smtClean="0">
                  <a:solidFill>
                    <a:schemeClr val="accent1"/>
                  </a:solidFill>
                </a:rPr>
                <a:t>프로그램 구현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43" name="그룹 42"/>
            <p:cNvGrpSpPr>
              <a:grpSpLocks noChangeAspect="1"/>
            </p:cNvGrpSpPr>
            <p:nvPr/>
          </p:nvGrpSpPr>
          <p:grpSpPr>
            <a:xfrm>
              <a:off x="2995177" y="3977663"/>
              <a:ext cx="230060" cy="264600"/>
              <a:chOff x="3546475" y="2409825"/>
              <a:chExt cx="3552825" cy="4086225"/>
            </a:xfrm>
          </p:grpSpPr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5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6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7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3015219" y="3626974"/>
            <a:ext cx="4707156" cy="438582"/>
            <a:chOff x="3435171" y="4645095"/>
            <a:chExt cx="4707156" cy="438582"/>
          </a:xfrm>
        </p:grpSpPr>
        <p:sp>
          <p:nvSpPr>
            <p:cNvPr id="32" name="TextBox 31"/>
            <p:cNvSpPr txBox="1"/>
            <p:nvPr/>
          </p:nvSpPr>
          <p:spPr>
            <a:xfrm>
              <a:off x="3780262" y="4645095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dirty="0" smtClean="0">
                  <a:solidFill>
                    <a:schemeClr val="accent1"/>
                  </a:solidFill>
                </a:rPr>
                <a:t>4.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20504" y="4670905"/>
              <a:ext cx="35218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accent1"/>
                  </a:solidFill>
                </a:rPr>
                <a:t>시연 영상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48" name="그룹 47"/>
            <p:cNvGrpSpPr>
              <a:grpSpLocks noChangeAspect="1"/>
            </p:cNvGrpSpPr>
            <p:nvPr/>
          </p:nvGrpSpPr>
          <p:grpSpPr>
            <a:xfrm>
              <a:off x="3435171" y="4744837"/>
              <a:ext cx="230060" cy="264600"/>
              <a:chOff x="3546475" y="2409825"/>
              <a:chExt cx="3552825" cy="4086225"/>
            </a:xfrm>
          </p:grpSpPr>
          <p:sp>
            <p:nvSpPr>
              <p:cNvPr id="49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0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1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2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sp>
        <p:nvSpPr>
          <p:cNvPr id="54" name="Freeform 5"/>
          <p:cNvSpPr>
            <a:spLocks noEditPoints="1"/>
          </p:cNvSpPr>
          <p:nvPr/>
        </p:nvSpPr>
        <p:spPr bwMode="auto">
          <a:xfrm>
            <a:off x="0" y="0"/>
            <a:ext cx="739833" cy="1051211"/>
          </a:xfrm>
          <a:custGeom>
            <a:avLst/>
            <a:gdLst>
              <a:gd name="T0" fmla="*/ 174 w 594"/>
              <a:gd name="T1" fmla="*/ 844 h 844"/>
              <a:gd name="T2" fmla="*/ 178 w 594"/>
              <a:gd name="T3" fmla="*/ 840 h 844"/>
              <a:gd name="T4" fmla="*/ 182 w 594"/>
              <a:gd name="T5" fmla="*/ 844 h 844"/>
              <a:gd name="T6" fmla="*/ 182 w 594"/>
              <a:gd name="T7" fmla="*/ 838 h 844"/>
              <a:gd name="T8" fmla="*/ 588 w 594"/>
              <a:gd name="T9" fmla="*/ 604 h 844"/>
              <a:gd name="T10" fmla="*/ 590 w 594"/>
              <a:gd name="T11" fmla="*/ 604 h 844"/>
              <a:gd name="T12" fmla="*/ 590 w 594"/>
              <a:gd name="T13" fmla="*/ 134 h 844"/>
              <a:gd name="T14" fmla="*/ 594 w 594"/>
              <a:gd name="T15" fmla="*/ 132 h 844"/>
              <a:gd name="T16" fmla="*/ 590 w 594"/>
              <a:gd name="T17" fmla="*/ 130 h 844"/>
              <a:gd name="T18" fmla="*/ 590 w 594"/>
              <a:gd name="T19" fmla="*/ 124 h 844"/>
              <a:gd name="T20" fmla="*/ 586 w 594"/>
              <a:gd name="T21" fmla="*/ 128 h 844"/>
              <a:gd name="T22" fmla="*/ 366 w 594"/>
              <a:gd name="T23" fmla="*/ 0 h 844"/>
              <a:gd name="T24" fmla="*/ 350 w 594"/>
              <a:gd name="T25" fmla="*/ 0 h 844"/>
              <a:gd name="T26" fmla="*/ 578 w 594"/>
              <a:gd name="T27" fmla="*/ 132 h 844"/>
              <a:gd name="T28" fmla="*/ 560 w 594"/>
              <a:gd name="T29" fmla="*/ 142 h 844"/>
              <a:gd name="T30" fmla="*/ 178 w 594"/>
              <a:gd name="T31" fmla="*/ 362 h 844"/>
              <a:gd name="T32" fmla="*/ 0 w 594"/>
              <a:gd name="T33" fmla="*/ 260 h 844"/>
              <a:gd name="T34" fmla="*/ 0 w 594"/>
              <a:gd name="T35" fmla="*/ 738 h 844"/>
              <a:gd name="T36" fmla="*/ 174 w 594"/>
              <a:gd name="T37" fmla="*/ 838 h 844"/>
              <a:gd name="T38" fmla="*/ 174 w 594"/>
              <a:gd name="T39" fmla="*/ 844 h 844"/>
              <a:gd name="T40" fmla="*/ 182 w 594"/>
              <a:gd name="T41" fmla="*/ 368 h 844"/>
              <a:gd name="T42" fmla="*/ 582 w 594"/>
              <a:gd name="T43" fmla="*/ 138 h 844"/>
              <a:gd name="T44" fmla="*/ 582 w 594"/>
              <a:gd name="T45" fmla="*/ 600 h 844"/>
              <a:gd name="T46" fmla="*/ 182 w 594"/>
              <a:gd name="T47" fmla="*/ 830 h 844"/>
              <a:gd name="T48" fmla="*/ 182 w 594"/>
              <a:gd name="T49" fmla="*/ 368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4" h="844">
                <a:moveTo>
                  <a:pt x="174" y="844"/>
                </a:moveTo>
                <a:lnTo>
                  <a:pt x="178" y="840"/>
                </a:lnTo>
                <a:lnTo>
                  <a:pt x="182" y="844"/>
                </a:lnTo>
                <a:lnTo>
                  <a:pt x="182" y="838"/>
                </a:lnTo>
                <a:lnTo>
                  <a:pt x="588" y="604"/>
                </a:lnTo>
                <a:lnTo>
                  <a:pt x="590" y="604"/>
                </a:lnTo>
                <a:lnTo>
                  <a:pt x="590" y="134"/>
                </a:lnTo>
                <a:lnTo>
                  <a:pt x="594" y="132"/>
                </a:lnTo>
                <a:lnTo>
                  <a:pt x="590" y="130"/>
                </a:lnTo>
                <a:lnTo>
                  <a:pt x="590" y="124"/>
                </a:lnTo>
                <a:lnTo>
                  <a:pt x="586" y="128"/>
                </a:lnTo>
                <a:lnTo>
                  <a:pt x="366" y="0"/>
                </a:lnTo>
                <a:lnTo>
                  <a:pt x="350" y="0"/>
                </a:lnTo>
                <a:lnTo>
                  <a:pt x="578" y="132"/>
                </a:lnTo>
                <a:lnTo>
                  <a:pt x="560" y="142"/>
                </a:lnTo>
                <a:lnTo>
                  <a:pt x="178" y="362"/>
                </a:lnTo>
                <a:lnTo>
                  <a:pt x="0" y="260"/>
                </a:lnTo>
                <a:lnTo>
                  <a:pt x="0" y="738"/>
                </a:lnTo>
                <a:lnTo>
                  <a:pt x="174" y="838"/>
                </a:lnTo>
                <a:lnTo>
                  <a:pt x="174" y="844"/>
                </a:lnTo>
                <a:close/>
                <a:moveTo>
                  <a:pt x="182" y="368"/>
                </a:moveTo>
                <a:lnTo>
                  <a:pt x="582" y="138"/>
                </a:lnTo>
                <a:lnTo>
                  <a:pt x="582" y="600"/>
                </a:lnTo>
                <a:lnTo>
                  <a:pt x="182" y="830"/>
                </a:lnTo>
                <a:lnTo>
                  <a:pt x="182" y="3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Company History </a:t>
            </a:r>
            <a:endParaRPr lang="ko-KR" altLang="en-US" dirty="0"/>
          </a:p>
        </p:txBody>
      </p:sp>
      <p:grpSp>
        <p:nvGrpSpPr>
          <p:cNvPr id="64" name="그룹 63"/>
          <p:cNvGrpSpPr/>
          <p:nvPr/>
        </p:nvGrpSpPr>
        <p:grpSpPr>
          <a:xfrm>
            <a:off x="3371660" y="4378720"/>
            <a:ext cx="4707156" cy="438582"/>
            <a:chOff x="3435171" y="4645095"/>
            <a:chExt cx="4707156" cy="438582"/>
          </a:xfrm>
        </p:grpSpPr>
        <p:sp>
          <p:nvSpPr>
            <p:cNvPr id="65" name="TextBox 64"/>
            <p:cNvSpPr txBox="1"/>
            <p:nvPr/>
          </p:nvSpPr>
          <p:spPr>
            <a:xfrm>
              <a:off x="3780262" y="4645095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dirty="0">
                  <a:solidFill>
                    <a:schemeClr val="accent1"/>
                  </a:solidFill>
                </a:rPr>
                <a:t>5</a:t>
              </a:r>
              <a:r>
                <a:rPr lang="en-US" altLang="ko-KR" sz="2250" b="1" dirty="0" smtClean="0">
                  <a:solidFill>
                    <a:schemeClr val="accent1"/>
                  </a:solidFill>
                </a:rPr>
                <a:t>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20504" y="4670905"/>
              <a:ext cx="35218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smtClean="0">
                  <a:solidFill>
                    <a:schemeClr val="accent1"/>
                  </a:solidFill>
                </a:rPr>
                <a:t>향후발전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67" name="그룹 66"/>
            <p:cNvGrpSpPr>
              <a:grpSpLocks noChangeAspect="1"/>
            </p:cNvGrpSpPr>
            <p:nvPr/>
          </p:nvGrpSpPr>
          <p:grpSpPr>
            <a:xfrm>
              <a:off x="3435171" y="4744837"/>
              <a:ext cx="230060" cy="264600"/>
              <a:chOff x="3546475" y="2409825"/>
              <a:chExt cx="3552825" cy="4086225"/>
            </a:xfrm>
          </p:grpSpPr>
          <p:sp>
            <p:nvSpPr>
              <p:cNvPr id="68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69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0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1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74" name="그룹 73"/>
          <p:cNvGrpSpPr/>
          <p:nvPr/>
        </p:nvGrpSpPr>
        <p:grpSpPr>
          <a:xfrm>
            <a:off x="3716751" y="5156276"/>
            <a:ext cx="4707156" cy="438582"/>
            <a:chOff x="3435171" y="4645095"/>
            <a:chExt cx="4707156" cy="438582"/>
          </a:xfrm>
        </p:grpSpPr>
        <p:sp>
          <p:nvSpPr>
            <p:cNvPr id="75" name="TextBox 74"/>
            <p:cNvSpPr txBox="1"/>
            <p:nvPr/>
          </p:nvSpPr>
          <p:spPr>
            <a:xfrm>
              <a:off x="3780262" y="4645095"/>
              <a:ext cx="4267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50" b="1" dirty="0" smtClean="0">
                  <a:solidFill>
                    <a:schemeClr val="accent1"/>
                  </a:solidFill>
                </a:rPr>
                <a:t>6.</a:t>
              </a:r>
              <a:endParaRPr lang="en-US" altLang="ko-KR" sz="2250" b="1" dirty="0">
                <a:solidFill>
                  <a:schemeClr val="accent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20504" y="4670905"/>
              <a:ext cx="35218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accent1"/>
                  </a:solidFill>
                </a:rPr>
                <a:t>Q &amp; A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77" name="그룹 76"/>
            <p:cNvGrpSpPr>
              <a:grpSpLocks noChangeAspect="1"/>
            </p:cNvGrpSpPr>
            <p:nvPr/>
          </p:nvGrpSpPr>
          <p:grpSpPr>
            <a:xfrm>
              <a:off x="3435171" y="4744837"/>
              <a:ext cx="230060" cy="264600"/>
              <a:chOff x="3546475" y="2409825"/>
              <a:chExt cx="3552825" cy="4086225"/>
            </a:xfrm>
          </p:grpSpPr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9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0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1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385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492525" y="4083933"/>
            <a:ext cx="4158949" cy="640228"/>
          </a:xfrm>
        </p:spPr>
        <p:txBody>
          <a:bodyPr/>
          <a:lstStyle/>
          <a:p>
            <a:r>
              <a:rPr lang="ko-KR" altLang="en-US" smtClean="0"/>
              <a:t>배경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/>
              <a:t>01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4382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129065" y="453280"/>
            <a:ext cx="4492101" cy="6216911"/>
            <a:chOff x="611995" y="392866"/>
            <a:chExt cx="4492101" cy="621691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11995" y="457552"/>
              <a:ext cx="4492101" cy="6152225"/>
            </a:xfrm>
            <a:prstGeom prst="roundRect">
              <a:avLst>
                <a:gd name="adj" fmla="val 4414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816921" y="675201"/>
              <a:ext cx="4082248" cy="5760000"/>
            </a:xfrm>
            <a:prstGeom prst="roundRect">
              <a:avLst>
                <a:gd name="adj" fmla="val 4414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H="1">
              <a:off x="723335" y="1531750"/>
              <a:ext cx="1" cy="936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>
              <a:off x="723335" y="2687326"/>
              <a:ext cx="1" cy="504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자유형 60"/>
            <p:cNvSpPr/>
            <p:nvPr/>
          </p:nvSpPr>
          <p:spPr>
            <a:xfrm rot="10800000">
              <a:off x="3867955" y="6087548"/>
              <a:ext cx="1133678" cy="468000"/>
            </a:xfrm>
            <a:custGeom>
              <a:avLst/>
              <a:gdLst>
                <a:gd name="connsiteX0" fmla="*/ 180190 w 1133678"/>
                <a:gd name="connsiteY0" fmla="*/ 0 h 468000"/>
                <a:gd name="connsiteX1" fmla="*/ 1133678 w 1133678"/>
                <a:gd name="connsiteY1" fmla="*/ 0 h 468000"/>
                <a:gd name="connsiteX2" fmla="*/ 1133678 w 1133678"/>
                <a:gd name="connsiteY2" fmla="*/ 21775 h 468000"/>
                <a:gd name="connsiteX3" fmla="*/ 181605 w 1133678"/>
                <a:gd name="connsiteY3" fmla="*/ 21775 h 468000"/>
                <a:gd name="connsiteX4" fmla="*/ 20479 w 1133678"/>
                <a:gd name="connsiteY4" fmla="*/ 182901 h 468000"/>
                <a:gd name="connsiteX5" fmla="*/ 20479 w 1133678"/>
                <a:gd name="connsiteY5" fmla="*/ 468000 h 468000"/>
                <a:gd name="connsiteX6" fmla="*/ 0 w 1133678"/>
                <a:gd name="connsiteY6" fmla="*/ 468000 h 468000"/>
                <a:gd name="connsiteX7" fmla="*/ 0 w 1133678"/>
                <a:gd name="connsiteY7" fmla="*/ 180190 h 468000"/>
                <a:gd name="connsiteX8" fmla="*/ 180190 w 1133678"/>
                <a:gd name="connsiteY8" fmla="*/ 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678" h="468000">
                  <a:moveTo>
                    <a:pt x="180190" y="0"/>
                  </a:moveTo>
                  <a:lnTo>
                    <a:pt x="1133678" y="0"/>
                  </a:lnTo>
                  <a:lnTo>
                    <a:pt x="1133678" y="21775"/>
                  </a:lnTo>
                  <a:lnTo>
                    <a:pt x="181605" y="21775"/>
                  </a:lnTo>
                  <a:cubicBezTo>
                    <a:pt x="92618" y="21775"/>
                    <a:pt x="20479" y="93914"/>
                    <a:pt x="20479" y="182901"/>
                  </a:cubicBezTo>
                  <a:lnTo>
                    <a:pt x="20479" y="468000"/>
                  </a:lnTo>
                  <a:lnTo>
                    <a:pt x="0" y="468000"/>
                  </a:lnTo>
                  <a:lnTo>
                    <a:pt x="0" y="180190"/>
                  </a:lnTo>
                  <a:cubicBezTo>
                    <a:pt x="0" y="80674"/>
                    <a:pt x="80674" y="0"/>
                    <a:pt x="18019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 flipH="1">
              <a:off x="5001632" y="3690504"/>
              <a:ext cx="1" cy="936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5001632" y="4846080"/>
              <a:ext cx="1" cy="504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자유형 63"/>
            <p:cNvSpPr/>
            <p:nvPr/>
          </p:nvSpPr>
          <p:spPr>
            <a:xfrm>
              <a:off x="1857013" y="424051"/>
              <a:ext cx="2010942" cy="390850"/>
            </a:xfrm>
            <a:custGeom>
              <a:avLst/>
              <a:gdLst>
                <a:gd name="connsiteX0" fmla="*/ 194127 w 2010942"/>
                <a:gd name="connsiteY0" fmla="*/ 63224 h 390850"/>
                <a:gd name="connsiteX1" fmla="*/ 78052 w 2010942"/>
                <a:gd name="connsiteY1" fmla="*/ 179299 h 390850"/>
                <a:gd name="connsiteX2" fmla="*/ 78052 w 2010942"/>
                <a:gd name="connsiteY2" fmla="*/ 211551 h 390850"/>
                <a:gd name="connsiteX3" fmla="*/ 194127 w 2010942"/>
                <a:gd name="connsiteY3" fmla="*/ 327626 h 390850"/>
                <a:gd name="connsiteX4" fmla="*/ 1816815 w 2010942"/>
                <a:gd name="connsiteY4" fmla="*/ 327626 h 390850"/>
                <a:gd name="connsiteX5" fmla="*/ 1932890 w 2010942"/>
                <a:gd name="connsiteY5" fmla="*/ 211551 h 390850"/>
                <a:gd name="connsiteX6" fmla="*/ 1932890 w 2010942"/>
                <a:gd name="connsiteY6" fmla="*/ 179299 h 390850"/>
                <a:gd name="connsiteX7" fmla="*/ 1816815 w 2010942"/>
                <a:gd name="connsiteY7" fmla="*/ 63224 h 390850"/>
                <a:gd name="connsiteX8" fmla="*/ 158157 w 2010942"/>
                <a:gd name="connsiteY8" fmla="*/ 0 h 390850"/>
                <a:gd name="connsiteX9" fmla="*/ 1852785 w 2010942"/>
                <a:gd name="connsiteY9" fmla="*/ 0 h 390850"/>
                <a:gd name="connsiteX10" fmla="*/ 2010942 w 2010942"/>
                <a:gd name="connsiteY10" fmla="*/ 158157 h 390850"/>
                <a:gd name="connsiteX11" fmla="*/ 2010942 w 2010942"/>
                <a:gd name="connsiteY11" fmla="*/ 232693 h 390850"/>
                <a:gd name="connsiteX12" fmla="*/ 1852785 w 2010942"/>
                <a:gd name="connsiteY12" fmla="*/ 390850 h 390850"/>
                <a:gd name="connsiteX13" fmla="*/ 158157 w 2010942"/>
                <a:gd name="connsiteY13" fmla="*/ 390850 h 390850"/>
                <a:gd name="connsiteX14" fmla="*/ 0 w 2010942"/>
                <a:gd name="connsiteY14" fmla="*/ 232693 h 390850"/>
                <a:gd name="connsiteX15" fmla="*/ 0 w 2010942"/>
                <a:gd name="connsiteY15" fmla="*/ 158157 h 390850"/>
                <a:gd name="connsiteX16" fmla="*/ 158157 w 2010942"/>
                <a:gd name="connsiteY16" fmla="*/ 0 h 3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0942" h="390850">
                  <a:moveTo>
                    <a:pt x="194127" y="63224"/>
                  </a:moveTo>
                  <a:cubicBezTo>
                    <a:pt x="130021" y="63224"/>
                    <a:pt x="78052" y="115193"/>
                    <a:pt x="78052" y="179299"/>
                  </a:cubicBezTo>
                  <a:lnTo>
                    <a:pt x="78052" y="211551"/>
                  </a:lnTo>
                  <a:cubicBezTo>
                    <a:pt x="78052" y="275657"/>
                    <a:pt x="130021" y="327626"/>
                    <a:pt x="194127" y="327626"/>
                  </a:cubicBezTo>
                  <a:lnTo>
                    <a:pt x="1816815" y="327626"/>
                  </a:lnTo>
                  <a:cubicBezTo>
                    <a:pt x="1880921" y="327626"/>
                    <a:pt x="1932890" y="275657"/>
                    <a:pt x="1932890" y="211551"/>
                  </a:cubicBezTo>
                  <a:lnTo>
                    <a:pt x="1932890" y="179299"/>
                  </a:lnTo>
                  <a:cubicBezTo>
                    <a:pt x="1932890" y="115193"/>
                    <a:pt x="1880921" y="63224"/>
                    <a:pt x="1816815" y="63224"/>
                  </a:cubicBezTo>
                  <a:close/>
                  <a:moveTo>
                    <a:pt x="158157" y="0"/>
                  </a:moveTo>
                  <a:lnTo>
                    <a:pt x="1852785" y="0"/>
                  </a:lnTo>
                  <a:cubicBezTo>
                    <a:pt x="1940133" y="0"/>
                    <a:pt x="2010942" y="70809"/>
                    <a:pt x="2010942" y="158157"/>
                  </a:cubicBezTo>
                  <a:lnTo>
                    <a:pt x="2010942" y="232693"/>
                  </a:lnTo>
                  <a:cubicBezTo>
                    <a:pt x="2010942" y="320041"/>
                    <a:pt x="1940133" y="390850"/>
                    <a:pt x="1852785" y="390850"/>
                  </a:cubicBezTo>
                  <a:lnTo>
                    <a:pt x="158157" y="390850"/>
                  </a:lnTo>
                  <a:cubicBezTo>
                    <a:pt x="70809" y="390850"/>
                    <a:pt x="0" y="320041"/>
                    <a:pt x="0" y="232693"/>
                  </a:cubicBezTo>
                  <a:lnTo>
                    <a:pt x="0" y="158157"/>
                  </a:lnTo>
                  <a:cubicBezTo>
                    <a:pt x="0" y="70809"/>
                    <a:pt x="70809" y="0"/>
                    <a:pt x="15815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2174045" y="392866"/>
              <a:ext cx="1368000" cy="992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>
              <a:off x="705514" y="576389"/>
              <a:ext cx="584661" cy="468000"/>
            </a:xfrm>
            <a:custGeom>
              <a:avLst/>
              <a:gdLst>
                <a:gd name="connsiteX0" fmla="*/ 180190 w 584661"/>
                <a:gd name="connsiteY0" fmla="*/ 0 h 468000"/>
                <a:gd name="connsiteX1" fmla="*/ 584661 w 584661"/>
                <a:gd name="connsiteY1" fmla="*/ 0 h 468000"/>
                <a:gd name="connsiteX2" fmla="*/ 584661 w 584661"/>
                <a:gd name="connsiteY2" fmla="*/ 21775 h 468000"/>
                <a:gd name="connsiteX3" fmla="*/ 181605 w 584661"/>
                <a:gd name="connsiteY3" fmla="*/ 21775 h 468000"/>
                <a:gd name="connsiteX4" fmla="*/ 20479 w 584661"/>
                <a:gd name="connsiteY4" fmla="*/ 182901 h 468000"/>
                <a:gd name="connsiteX5" fmla="*/ 20479 w 584661"/>
                <a:gd name="connsiteY5" fmla="*/ 468000 h 468000"/>
                <a:gd name="connsiteX6" fmla="*/ 0 w 584661"/>
                <a:gd name="connsiteY6" fmla="*/ 468000 h 468000"/>
                <a:gd name="connsiteX7" fmla="*/ 0 w 584661"/>
                <a:gd name="connsiteY7" fmla="*/ 180190 h 468000"/>
                <a:gd name="connsiteX8" fmla="*/ 180190 w 584661"/>
                <a:gd name="connsiteY8" fmla="*/ 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661" h="468000">
                  <a:moveTo>
                    <a:pt x="180190" y="0"/>
                  </a:moveTo>
                  <a:lnTo>
                    <a:pt x="584661" y="0"/>
                  </a:lnTo>
                  <a:lnTo>
                    <a:pt x="584661" y="21775"/>
                  </a:lnTo>
                  <a:lnTo>
                    <a:pt x="181605" y="21775"/>
                  </a:lnTo>
                  <a:cubicBezTo>
                    <a:pt x="92618" y="21775"/>
                    <a:pt x="20479" y="93914"/>
                    <a:pt x="20479" y="182901"/>
                  </a:cubicBezTo>
                  <a:lnTo>
                    <a:pt x="20479" y="468000"/>
                  </a:lnTo>
                  <a:lnTo>
                    <a:pt x="0" y="468000"/>
                  </a:lnTo>
                  <a:lnTo>
                    <a:pt x="0" y="180190"/>
                  </a:lnTo>
                  <a:cubicBezTo>
                    <a:pt x="0" y="80674"/>
                    <a:pt x="80674" y="0"/>
                    <a:pt x="18019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902200" y="0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7376" y="1173770"/>
            <a:ext cx="8024896" cy="677205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840649" y="1542436"/>
            <a:ext cx="3548928" cy="3590003"/>
            <a:chOff x="3730048" y="913581"/>
            <a:chExt cx="4731904" cy="4786671"/>
          </a:xfrm>
        </p:grpSpPr>
        <p:grpSp>
          <p:nvGrpSpPr>
            <p:cNvPr id="12" name="그룹 11"/>
            <p:cNvGrpSpPr/>
            <p:nvPr/>
          </p:nvGrpSpPr>
          <p:grpSpPr>
            <a:xfrm>
              <a:off x="4929981" y="913581"/>
              <a:ext cx="2332038" cy="2692400"/>
              <a:chOff x="1502543" y="1611671"/>
              <a:chExt cx="2332038" cy="2692400"/>
            </a:xfrm>
          </p:grpSpPr>
          <p:grpSp>
            <p:nvGrpSpPr>
              <p:cNvPr id="6" name="그룹 5"/>
              <p:cNvGrpSpPr>
                <a:grpSpLocks noChangeAspect="1"/>
              </p:cNvGrpSpPr>
              <p:nvPr/>
            </p:nvGrpSpPr>
            <p:grpSpPr>
              <a:xfrm>
                <a:off x="1502543" y="1611671"/>
                <a:ext cx="2332038" cy="2692400"/>
                <a:chOff x="3763963" y="736600"/>
                <a:chExt cx="4664075" cy="5384800"/>
              </a:xfrm>
            </p:grpSpPr>
            <p:sp>
              <p:nvSpPr>
                <p:cNvPr id="9" name="Freeform 5"/>
                <p:cNvSpPr>
                  <a:spLocks/>
                </p:cNvSpPr>
                <p:nvPr/>
              </p:nvSpPr>
              <p:spPr bwMode="auto">
                <a:xfrm>
                  <a:off x="3763963" y="736600"/>
                  <a:ext cx="4664075" cy="2692400"/>
                </a:xfrm>
                <a:custGeom>
                  <a:avLst/>
                  <a:gdLst>
                    <a:gd name="T0" fmla="*/ 2938 w 2938"/>
                    <a:gd name="T1" fmla="*/ 848 h 1696"/>
                    <a:gd name="T2" fmla="*/ 2938 w 2938"/>
                    <a:gd name="T3" fmla="*/ 848 h 1696"/>
                    <a:gd name="T4" fmla="*/ 1470 w 2938"/>
                    <a:gd name="T5" fmla="*/ 0 h 1696"/>
                    <a:gd name="T6" fmla="*/ 0 w 2938"/>
                    <a:gd name="T7" fmla="*/ 848 h 1696"/>
                    <a:gd name="T8" fmla="*/ 0 w 2938"/>
                    <a:gd name="T9" fmla="*/ 848 h 1696"/>
                    <a:gd name="T10" fmla="*/ 1470 w 2938"/>
                    <a:gd name="T11" fmla="*/ 1696 h 1696"/>
                    <a:gd name="T12" fmla="*/ 1470 w 2938"/>
                    <a:gd name="T13" fmla="*/ 1696 h 1696"/>
                    <a:gd name="T14" fmla="*/ 2938 w 2938"/>
                    <a:gd name="T15" fmla="*/ 848 h 1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38" h="1696">
                      <a:moveTo>
                        <a:pt x="2938" y="848"/>
                      </a:moveTo>
                      <a:lnTo>
                        <a:pt x="2938" y="848"/>
                      </a:lnTo>
                      <a:lnTo>
                        <a:pt x="1470" y="0"/>
                      </a:lnTo>
                      <a:lnTo>
                        <a:pt x="0" y="848"/>
                      </a:lnTo>
                      <a:lnTo>
                        <a:pt x="0" y="848"/>
                      </a:lnTo>
                      <a:lnTo>
                        <a:pt x="1470" y="1696"/>
                      </a:lnTo>
                      <a:lnTo>
                        <a:pt x="1470" y="1696"/>
                      </a:lnTo>
                      <a:lnTo>
                        <a:pt x="2938" y="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/>
                </a:p>
              </p:txBody>
            </p:sp>
            <p:sp>
              <p:nvSpPr>
                <p:cNvPr id="10" name="Freeform 6"/>
                <p:cNvSpPr>
                  <a:spLocks/>
                </p:cNvSpPr>
                <p:nvPr/>
              </p:nvSpPr>
              <p:spPr bwMode="auto">
                <a:xfrm>
                  <a:off x="3763963" y="2082800"/>
                  <a:ext cx="2333625" cy="4038600"/>
                </a:xfrm>
                <a:custGeom>
                  <a:avLst/>
                  <a:gdLst>
                    <a:gd name="T0" fmla="*/ 1470 w 1470"/>
                    <a:gd name="T1" fmla="*/ 848 h 2544"/>
                    <a:gd name="T2" fmla="*/ 0 w 1470"/>
                    <a:gd name="T3" fmla="*/ 0 h 2544"/>
                    <a:gd name="T4" fmla="*/ 0 w 1470"/>
                    <a:gd name="T5" fmla="*/ 1696 h 2544"/>
                    <a:gd name="T6" fmla="*/ 1470 w 1470"/>
                    <a:gd name="T7" fmla="*/ 2544 h 2544"/>
                    <a:gd name="T8" fmla="*/ 1470 w 1470"/>
                    <a:gd name="T9" fmla="*/ 2544 h 2544"/>
                    <a:gd name="T10" fmla="*/ 1470 w 1470"/>
                    <a:gd name="T11" fmla="*/ 848 h 2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70" h="2544">
                      <a:moveTo>
                        <a:pt x="1470" y="848"/>
                      </a:moveTo>
                      <a:lnTo>
                        <a:pt x="0" y="0"/>
                      </a:lnTo>
                      <a:lnTo>
                        <a:pt x="0" y="1696"/>
                      </a:lnTo>
                      <a:lnTo>
                        <a:pt x="1470" y="2544"/>
                      </a:lnTo>
                      <a:lnTo>
                        <a:pt x="1470" y="2544"/>
                      </a:lnTo>
                      <a:lnTo>
                        <a:pt x="1470" y="84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/>
                </a:p>
              </p:txBody>
            </p:sp>
            <p:sp>
              <p:nvSpPr>
                <p:cNvPr id="11" name="Freeform 7"/>
                <p:cNvSpPr>
                  <a:spLocks/>
                </p:cNvSpPr>
                <p:nvPr/>
              </p:nvSpPr>
              <p:spPr bwMode="auto">
                <a:xfrm>
                  <a:off x="6097588" y="2082800"/>
                  <a:ext cx="2330450" cy="4038600"/>
                </a:xfrm>
                <a:custGeom>
                  <a:avLst/>
                  <a:gdLst>
                    <a:gd name="T0" fmla="*/ 1468 w 1468"/>
                    <a:gd name="T1" fmla="*/ 0 h 2544"/>
                    <a:gd name="T2" fmla="*/ 0 w 1468"/>
                    <a:gd name="T3" fmla="*/ 848 h 2544"/>
                    <a:gd name="T4" fmla="*/ 0 w 1468"/>
                    <a:gd name="T5" fmla="*/ 2544 h 2544"/>
                    <a:gd name="T6" fmla="*/ 1468 w 1468"/>
                    <a:gd name="T7" fmla="*/ 1696 h 2544"/>
                    <a:gd name="T8" fmla="*/ 1468 w 1468"/>
                    <a:gd name="T9" fmla="*/ 0 h 2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8" h="2544">
                      <a:moveTo>
                        <a:pt x="1468" y="0"/>
                      </a:moveTo>
                      <a:lnTo>
                        <a:pt x="0" y="848"/>
                      </a:lnTo>
                      <a:lnTo>
                        <a:pt x="0" y="2544"/>
                      </a:lnTo>
                      <a:lnTo>
                        <a:pt x="1468" y="1696"/>
                      </a:lnTo>
                      <a:lnTo>
                        <a:pt x="14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567350" y="2468191"/>
                <a:ext cx="220242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</a:rPr>
                  <a:t>협업</a:t>
                </a:r>
                <a:endParaRPr lang="en-US" altLang="ko-KR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3730048" y="3007852"/>
              <a:ext cx="4731904" cy="2692400"/>
              <a:chOff x="6192529" y="3007852"/>
              <a:chExt cx="4731904" cy="2692400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6192529" y="3007852"/>
                <a:ext cx="2332038" cy="2692400"/>
                <a:chOff x="1502543" y="1611671"/>
                <a:chExt cx="2332038" cy="2692400"/>
              </a:xfrm>
            </p:grpSpPr>
            <p:grpSp>
              <p:nvGrpSpPr>
                <p:cNvPr id="14" name="그룹 13"/>
                <p:cNvGrpSpPr>
                  <a:grpSpLocks noChangeAspect="1"/>
                </p:cNvGrpSpPr>
                <p:nvPr/>
              </p:nvGrpSpPr>
              <p:grpSpPr>
                <a:xfrm>
                  <a:off x="1502543" y="1611671"/>
                  <a:ext cx="2332038" cy="2692400"/>
                  <a:chOff x="3763963" y="736600"/>
                  <a:chExt cx="4664075" cy="5384800"/>
                </a:xfrm>
              </p:grpSpPr>
              <p:sp>
                <p:nvSpPr>
                  <p:cNvPr id="16" name="Freeform 5"/>
                  <p:cNvSpPr>
                    <a:spLocks/>
                  </p:cNvSpPr>
                  <p:nvPr/>
                </p:nvSpPr>
                <p:spPr bwMode="auto">
                  <a:xfrm>
                    <a:off x="3763963" y="736600"/>
                    <a:ext cx="4664075" cy="2692400"/>
                  </a:xfrm>
                  <a:custGeom>
                    <a:avLst/>
                    <a:gdLst>
                      <a:gd name="T0" fmla="*/ 2938 w 2938"/>
                      <a:gd name="T1" fmla="*/ 848 h 1696"/>
                      <a:gd name="T2" fmla="*/ 2938 w 2938"/>
                      <a:gd name="T3" fmla="*/ 848 h 1696"/>
                      <a:gd name="T4" fmla="*/ 1470 w 2938"/>
                      <a:gd name="T5" fmla="*/ 0 h 1696"/>
                      <a:gd name="T6" fmla="*/ 0 w 2938"/>
                      <a:gd name="T7" fmla="*/ 848 h 1696"/>
                      <a:gd name="T8" fmla="*/ 0 w 2938"/>
                      <a:gd name="T9" fmla="*/ 848 h 1696"/>
                      <a:gd name="T10" fmla="*/ 1470 w 2938"/>
                      <a:gd name="T11" fmla="*/ 1696 h 1696"/>
                      <a:gd name="T12" fmla="*/ 1470 w 2938"/>
                      <a:gd name="T13" fmla="*/ 1696 h 1696"/>
                      <a:gd name="T14" fmla="*/ 2938 w 2938"/>
                      <a:gd name="T15" fmla="*/ 848 h 16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38" h="1696">
                        <a:moveTo>
                          <a:pt x="2938" y="848"/>
                        </a:moveTo>
                        <a:lnTo>
                          <a:pt x="2938" y="848"/>
                        </a:lnTo>
                        <a:lnTo>
                          <a:pt x="1470" y="0"/>
                        </a:lnTo>
                        <a:lnTo>
                          <a:pt x="0" y="848"/>
                        </a:lnTo>
                        <a:lnTo>
                          <a:pt x="0" y="848"/>
                        </a:lnTo>
                        <a:lnTo>
                          <a:pt x="1470" y="1696"/>
                        </a:lnTo>
                        <a:lnTo>
                          <a:pt x="1470" y="1696"/>
                        </a:lnTo>
                        <a:lnTo>
                          <a:pt x="2938" y="8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17" name="Freeform 6"/>
                  <p:cNvSpPr>
                    <a:spLocks/>
                  </p:cNvSpPr>
                  <p:nvPr/>
                </p:nvSpPr>
                <p:spPr bwMode="auto">
                  <a:xfrm>
                    <a:off x="3763963" y="2082800"/>
                    <a:ext cx="2333625" cy="4038600"/>
                  </a:xfrm>
                  <a:custGeom>
                    <a:avLst/>
                    <a:gdLst>
                      <a:gd name="T0" fmla="*/ 1470 w 1470"/>
                      <a:gd name="T1" fmla="*/ 848 h 2544"/>
                      <a:gd name="T2" fmla="*/ 0 w 1470"/>
                      <a:gd name="T3" fmla="*/ 0 h 2544"/>
                      <a:gd name="T4" fmla="*/ 0 w 1470"/>
                      <a:gd name="T5" fmla="*/ 1696 h 2544"/>
                      <a:gd name="T6" fmla="*/ 1470 w 1470"/>
                      <a:gd name="T7" fmla="*/ 2544 h 2544"/>
                      <a:gd name="T8" fmla="*/ 1470 w 1470"/>
                      <a:gd name="T9" fmla="*/ 2544 h 2544"/>
                      <a:gd name="T10" fmla="*/ 1470 w 1470"/>
                      <a:gd name="T11" fmla="*/ 848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70" h="2544">
                        <a:moveTo>
                          <a:pt x="1470" y="848"/>
                        </a:moveTo>
                        <a:lnTo>
                          <a:pt x="0" y="0"/>
                        </a:lnTo>
                        <a:lnTo>
                          <a:pt x="0" y="1696"/>
                        </a:lnTo>
                        <a:lnTo>
                          <a:pt x="1470" y="2544"/>
                        </a:lnTo>
                        <a:lnTo>
                          <a:pt x="1470" y="2544"/>
                        </a:lnTo>
                        <a:lnTo>
                          <a:pt x="1470" y="84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18" name="Freeform 7"/>
                  <p:cNvSpPr>
                    <a:spLocks/>
                  </p:cNvSpPr>
                  <p:nvPr/>
                </p:nvSpPr>
                <p:spPr bwMode="auto">
                  <a:xfrm>
                    <a:off x="6097588" y="2082800"/>
                    <a:ext cx="2330450" cy="4038600"/>
                  </a:xfrm>
                  <a:custGeom>
                    <a:avLst/>
                    <a:gdLst>
                      <a:gd name="T0" fmla="*/ 1468 w 1468"/>
                      <a:gd name="T1" fmla="*/ 0 h 2544"/>
                      <a:gd name="T2" fmla="*/ 0 w 1468"/>
                      <a:gd name="T3" fmla="*/ 848 h 2544"/>
                      <a:gd name="T4" fmla="*/ 0 w 1468"/>
                      <a:gd name="T5" fmla="*/ 2544 h 2544"/>
                      <a:gd name="T6" fmla="*/ 1468 w 1468"/>
                      <a:gd name="T7" fmla="*/ 1696 h 2544"/>
                      <a:gd name="T8" fmla="*/ 1468 w 1468"/>
                      <a:gd name="T9" fmla="*/ 0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68" h="2544">
                        <a:moveTo>
                          <a:pt x="1468" y="0"/>
                        </a:moveTo>
                        <a:lnTo>
                          <a:pt x="0" y="848"/>
                        </a:lnTo>
                        <a:lnTo>
                          <a:pt x="0" y="2544"/>
                        </a:lnTo>
                        <a:lnTo>
                          <a:pt x="1468" y="1696"/>
                        </a:lnTo>
                        <a:lnTo>
                          <a:pt x="146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</p:grpSp>
            <p:sp>
              <p:nvSpPr>
                <p:cNvPr id="15" name="TextBox 14"/>
                <p:cNvSpPr txBox="1"/>
                <p:nvPr/>
              </p:nvSpPr>
              <p:spPr>
                <a:xfrm>
                  <a:off x="1567350" y="2468191"/>
                  <a:ext cx="2202427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b="1" dirty="0" smtClean="0">
                      <a:solidFill>
                        <a:schemeClr val="bg1"/>
                      </a:solidFill>
                    </a:rPr>
                    <a:t>환경 요건</a:t>
                  </a:r>
                  <a:endParaRPr lang="en-US" altLang="ko-KR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8592395" y="3007852"/>
                <a:ext cx="2332038" cy="2692400"/>
                <a:chOff x="1502543" y="1611671"/>
                <a:chExt cx="2332038" cy="2692400"/>
              </a:xfrm>
            </p:grpSpPr>
            <p:grpSp>
              <p:nvGrpSpPr>
                <p:cNvPr id="20" name="그룹 19"/>
                <p:cNvGrpSpPr>
                  <a:grpSpLocks noChangeAspect="1"/>
                </p:cNvGrpSpPr>
                <p:nvPr/>
              </p:nvGrpSpPr>
              <p:grpSpPr>
                <a:xfrm>
                  <a:off x="1502543" y="1611671"/>
                  <a:ext cx="2332038" cy="2692400"/>
                  <a:chOff x="3763963" y="736600"/>
                  <a:chExt cx="4664075" cy="5384800"/>
                </a:xfrm>
              </p:grpSpPr>
              <p:sp>
                <p:nvSpPr>
                  <p:cNvPr id="22" name="Freeform 5"/>
                  <p:cNvSpPr>
                    <a:spLocks/>
                  </p:cNvSpPr>
                  <p:nvPr/>
                </p:nvSpPr>
                <p:spPr bwMode="auto">
                  <a:xfrm>
                    <a:off x="3763963" y="736600"/>
                    <a:ext cx="4664075" cy="2692400"/>
                  </a:xfrm>
                  <a:custGeom>
                    <a:avLst/>
                    <a:gdLst>
                      <a:gd name="T0" fmla="*/ 2938 w 2938"/>
                      <a:gd name="T1" fmla="*/ 848 h 1696"/>
                      <a:gd name="T2" fmla="*/ 2938 w 2938"/>
                      <a:gd name="T3" fmla="*/ 848 h 1696"/>
                      <a:gd name="T4" fmla="*/ 1470 w 2938"/>
                      <a:gd name="T5" fmla="*/ 0 h 1696"/>
                      <a:gd name="T6" fmla="*/ 0 w 2938"/>
                      <a:gd name="T7" fmla="*/ 848 h 1696"/>
                      <a:gd name="T8" fmla="*/ 0 w 2938"/>
                      <a:gd name="T9" fmla="*/ 848 h 1696"/>
                      <a:gd name="T10" fmla="*/ 1470 w 2938"/>
                      <a:gd name="T11" fmla="*/ 1696 h 1696"/>
                      <a:gd name="T12" fmla="*/ 1470 w 2938"/>
                      <a:gd name="T13" fmla="*/ 1696 h 1696"/>
                      <a:gd name="T14" fmla="*/ 2938 w 2938"/>
                      <a:gd name="T15" fmla="*/ 848 h 16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38" h="1696">
                        <a:moveTo>
                          <a:pt x="2938" y="848"/>
                        </a:moveTo>
                        <a:lnTo>
                          <a:pt x="2938" y="848"/>
                        </a:lnTo>
                        <a:lnTo>
                          <a:pt x="1470" y="0"/>
                        </a:lnTo>
                        <a:lnTo>
                          <a:pt x="0" y="848"/>
                        </a:lnTo>
                        <a:lnTo>
                          <a:pt x="0" y="848"/>
                        </a:lnTo>
                        <a:lnTo>
                          <a:pt x="1470" y="1696"/>
                        </a:lnTo>
                        <a:lnTo>
                          <a:pt x="1470" y="1696"/>
                        </a:lnTo>
                        <a:lnTo>
                          <a:pt x="2938" y="8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23" name="Freeform 6"/>
                  <p:cNvSpPr>
                    <a:spLocks/>
                  </p:cNvSpPr>
                  <p:nvPr/>
                </p:nvSpPr>
                <p:spPr bwMode="auto">
                  <a:xfrm>
                    <a:off x="3763963" y="2082800"/>
                    <a:ext cx="2333625" cy="4038600"/>
                  </a:xfrm>
                  <a:custGeom>
                    <a:avLst/>
                    <a:gdLst>
                      <a:gd name="T0" fmla="*/ 1470 w 1470"/>
                      <a:gd name="T1" fmla="*/ 848 h 2544"/>
                      <a:gd name="T2" fmla="*/ 0 w 1470"/>
                      <a:gd name="T3" fmla="*/ 0 h 2544"/>
                      <a:gd name="T4" fmla="*/ 0 w 1470"/>
                      <a:gd name="T5" fmla="*/ 1696 h 2544"/>
                      <a:gd name="T6" fmla="*/ 1470 w 1470"/>
                      <a:gd name="T7" fmla="*/ 2544 h 2544"/>
                      <a:gd name="T8" fmla="*/ 1470 w 1470"/>
                      <a:gd name="T9" fmla="*/ 2544 h 2544"/>
                      <a:gd name="T10" fmla="*/ 1470 w 1470"/>
                      <a:gd name="T11" fmla="*/ 848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70" h="2544">
                        <a:moveTo>
                          <a:pt x="1470" y="848"/>
                        </a:moveTo>
                        <a:lnTo>
                          <a:pt x="0" y="0"/>
                        </a:lnTo>
                        <a:lnTo>
                          <a:pt x="0" y="1696"/>
                        </a:lnTo>
                        <a:lnTo>
                          <a:pt x="1470" y="2544"/>
                        </a:lnTo>
                        <a:lnTo>
                          <a:pt x="1470" y="2544"/>
                        </a:lnTo>
                        <a:lnTo>
                          <a:pt x="1470" y="84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24" name="Freeform 7"/>
                  <p:cNvSpPr>
                    <a:spLocks/>
                  </p:cNvSpPr>
                  <p:nvPr/>
                </p:nvSpPr>
                <p:spPr bwMode="auto">
                  <a:xfrm>
                    <a:off x="6097588" y="2082800"/>
                    <a:ext cx="2330450" cy="4038600"/>
                  </a:xfrm>
                  <a:custGeom>
                    <a:avLst/>
                    <a:gdLst>
                      <a:gd name="T0" fmla="*/ 1468 w 1468"/>
                      <a:gd name="T1" fmla="*/ 0 h 2544"/>
                      <a:gd name="T2" fmla="*/ 0 w 1468"/>
                      <a:gd name="T3" fmla="*/ 848 h 2544"/>
                      <a:gd name="T4" fmla="*/ 0 w 1468"/>
                      <a:gd name="T5" fmla="*/ 2544 h 2544"/>
                      <a:gd name="T6" fmla="*/ 1468 w 1468"/>
                      <a:gd name="T7" fmla="*/ 1696 h 2544"/>
                      <a:gd name="T8" fmla="*/ 1468 w 1468"/>
                      <a:gd name="T9" fmla="*/ 0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68" h="2544">
                        <a:moveTo>
                          <a:pt x="1468" y="0"/>
                        </a:moveTo>
                        <a:lnTo>
                          <a:pt x="0" y="848"/>
                        </a:lnTo>
                        <a:lnTo>
                          <a:pt x="0" y="2544"/>
                        </a:lnTo>
                        <a:lnTo>
                          <a:pt x="1468" y="1696"/>
                        </a:lnTo>
                        <a:lnTo>
                          <a:pt x="146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567350" y="2468191"/>
                  <a:ext cx="220242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b="1" dirty="0" smtClean="0">
                      <a:solidFill>
                        <a:schemeClr val="bg1"/>
                      </a:solidFill>
                    </a:rPr>
                    <a:t>공간의</a:t>
                  </a:r>
                  <a:endParaRPr lang="en-US" altLang="ko-KR" sz="2400" b="1" dirty="0" smtClean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sz="2400" b="1" dirty="0" smtClean="0">
                      <a:solidFill>
                        <a:schemeClr val="bg1"/>
                      </a:solidFill>
                    </a:rPr>
                    <a:t> 필요</a:t>
                  </a:r>
                  <a:endParaRPr lang="en-US" altLang="ko-KR" sz="24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36" name="그룹 35"/>
          <p:cNvGrpSpPr/>
          <p:nvPr/>
        </p:nvGrpSpPr>
        <p:grpSpPr>
          <a:xfrm>
            <a:off x="554317" y="2168450"/>
            <a:ext cx="3218743" cy="553998"/>
            <a:chOff x="1123522" y="2048341"/>
            <a:chExt cx="4291657" cy="738663"/>
          </a:xfrm>
        </p:grpSpPr>
        <p:sp>
          <p:nvSpPr>
            <p:cNvPr id="28" name="TextBox 27"/>
            <p:cNvSpPr txBox="1"/>
            <p:nvPr/>
          </p:nvSpPr>
          <p:spPr>
            <a:xfrm>
              <a:off x="1574185" y="2048341"/>
              <a:ext cx="3840994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accent1"/>
                  </a:solidFill>
                </a:rPr>
                <a:t>잦은 프로젝트로 인한 정보공유 및 협업의 필요성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30" name="그룹 29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554317" y="3343684"/>
            <a:ext cx="3218743" cy="784830"/>
            <a:chOff x="1123522" y="2048341"/>
            <a:chExt cx="4291657" cy="1046439"/>
          </a:xfrm>
        </p:grpSpPr>
        <p:sp>
          <p:nvSpPr>
            <p:cNvPr id="44" name="TextBox 43"/>
            <p:cNvSpPr txBox="1"/>
            <p:nvPr/>
          </p:nvSpPr>
          <p:spPr>
            <a:xfrm>
              <a:off x="1574185" y="2048341"/>
              <a:ext cx="3840994" cy="104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accent1"/>
                  </a:solidFill>
                </a:rPr>
                <a:t>프로젝트를 진행하기 위해 만나는 환경 요건이 조성되기 어렵다</a:t>
              </a:r>
              <a:r>
                <a:rPr lang="en-US" altLang="ko-KR" sz="1500" b="1" dirty="0" smtClean="0">
                  <a:solidFill>
                    <a:schemeClr val="accent1"/>
                  </a:solidFill>
                </a:rPr>
                <a:t>.</a:t>
              </a:r>
              <a:r>
                <a:rPr lang="ko-KR" altLang="en-US" sz="1500" b="1" dirty="0" smtClean="0">
                  <a:solidFill>
                    <a:schemeClr val="accent1"/>
                  </a:solidFill>
                </a:rPr>
                <a:t> 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39" name="그룹 38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40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1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2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554317" y="4518920"/>
            <a:ext cx="3218743" cy="553998"/>
            <a:chOff x="1123522" y="2048341"/>
            <a:chExt cx="4291657" cy="738663"/>
          </a:xfrm>
        </p:grpSpPr>
        <p:sp>
          <p:nvSpPr>
            <p:cNvPr id="53" name="TextBox 52"/>
            <p:cNvSpPr txBox="1"/>
            <p:nvPr/>
          </p:nvSpPr>
          <p:spPr>
            <a:xfrm>
              <a:off x="1574185" y="2048341"/>
              <a:ext cx="3840994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accent1"/>
                  </a:solidFill>
                </a:rPr>
                <a:t>시</a:t>
              </a:r>
              <a:r>
                <a:rPr lang="en-US" altLang="ko-KR" sz="1500" b="1" dirty="0">
                  <a:solidFill>
                    <a:schemeClr val="accent1"/>
                  </a:solidFill>
                </a:rPr>
                <a:t>, </a:t>
              </a:r>
              <a:r>
                <a:rPr lang="ko-KR" altLang="en-US" sz="1500" b="1" dirty="0">
                  <a:solidFill>
                    <a:schemeClr val="accent1"/>
                  </a:solidFill>
                </a:rPr>
                <a:t>공간의 제약이 없이 작업할 수 있는 공간의 필요 </a:t>
              </a:r>
              <a:r>
                <a:rPr lang="en-US" altLang="ko-KR" sz="1500" b="1" dirty="0">
                  <a:solidFill>
                    <a:schemeClr val="accent1"/>
                  </a:solidFill>
                </a:rPr>
                <a:t> 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48" name="그룹 47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49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0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1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2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54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492525" y="4083933"/>
            <a:ext cx="4158949" cy="640228"/>
          </a:xfrm>
        </p:spPr>
        <p:txBody>
          <a:bodyPr/>
          <a:lstStyle/>
          <a:p>
            <a:r>
              <a:rPr lang="ko-KR" altLang="en-US" smtClean="0"/>
              <a:t>프로그램 소개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smtClean="0"/>
              <a:t>02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3804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902200" y="0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소개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840649" y="1542436"/>
            <a:ext cx="3548928" cy="3590003"/>
            <a:chOff x="3730048" y="913581"/>
            <a:chExt cx="4731904" cy="4786671"/>
          </a:xfrm>
        </p:grpSpPr>
        <p:grpSp>
          <p:nvGrpSpPr>
            <p:cNvPr id="12" name="그룹 11"/>
            <p:cNvGrpSpPr/>
            <p:nvPr/>
          </p:nvGrpSpPr>
          <p:grpSpPr>
            <a:xfrm>
              <a:off x="4929981" y="913581"/>
              <a:ext cx="2332038" cy="2692400"/>
              <a:chOff x="1502543" y="1611671"/>
              <a:chExt cx="2332038" cy="2692400"/>
            </a:xfrm>
          </p:grpSpPr>
          <p:grpSp>
            <p:nvGrpSpPr>
              <p:cNvPr id="6" name="그룹 5"/>
              <p:cNvGrpSpPr>
                <a:grpSpLocks noChangeAspect="1"/>
              </p:cNvGrpSpPr>
              <p:nvPr/>
            </p:nvGrpSpPr>
            <p:grpSpPr>
              <a:xfrm>
                <a:off x="1502543" y="1611671"/>
                <a:ext cx="2332038" cy="2692400"/>
                <a:chOff x="3763963" y="736600"/>
                <a:chExt cx="4664075" cy="5384800"/>
              </a:xfrm>
            </p:grpSpPr>
            <p:sp>
              <p:nvSpPr>
                <p:cNvPr id="9" name="Freeform 5"/>
                <p:cNvSpPr>
                  <a:spLocks/>
                </p:cNvSpPr>
                <p:nvPr/>
              </p:nvSpPr>
              <p:spPr bwMode="auto">
                <a:xfrm>
                  <a:off x="3763963" y="736600"/>
                  <a:ext cx="4664075" cy="2692400"/>
                </a:xfrm>
                <a:custGeom>
                  <a:avLst/>
                  <a:gdLst>
                    <a:gd name="T0" fmla="*/ 2938 w 2938"/>
                    <a:gd name="T1" fmla="*/ 848 h 1696"/>
                    <a:gd name="T2" fmla="*/ 2938 w 2938"/>
                    <a:gd name="T3" fmla="*/ 848 h 1696"/>
                    <a:gd name="T4" fmla="*/ 1470 w 2938"/>
                    <a:gd name="T5" fmla="*/ 0 h 1696"/>
                    <a:gd name="T6" fmla="*/ 0 w 2938"/>
                    <a:gd name="T7" fmla="*/ 848 h 1696"/>
                    <a:gd name="T8" fmla="*/ 0 w 2938"/>
                    <a:gd name="T9" fmla="*/ 848 h 1696"/>
                    <a:gd name="T10" fmla="*/ 1470 w 2938"/>
                    <a:gd name="T11" fmla="*/ 1696 h 1696"/>
                    <a:gd name="T12" fmla="*/ 1470 w 2938"/>
                    <a:gd name="T13" fmla="*/ 1696 h 1696"/>
                    <a:gd name="T14" fmla="*/ 2938 w 2938"/>
                    <a:gd name="T15" fmla="*/ 848 h 1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38" h="1696">
                      <a:moveTo>
                        <a:pt x="2938" y="848"/>
                      </a:moveTo>
                      <a:lnTo>
                        <a:pt x="2938" y="848"/>
                      </a:lnTo>
                      <a:lnTo>
                        <a:pt x="1470" y="0"/>
                      </a:lnTo>
                      <a:lnTo>
                        <a:pt x="0" y="848"/>
                      </a:lnTo>
                      <a:lnTo>
                        <a:pt x="0" y="848"/>
                      </a:lnTo>
                      <a:lnTo>
                        <a:pt x="1470" y="1696"/>
                      </a:lnTo>
                      <a:lnTo>
                        <a:pt x="1470" y="1696"/>
                      </a:lnTo>
                      <a:lnTo>
                        <a:pt x="2938" y="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/>
                </a:p>
              </p:txBody>
            </p:sp>
            <p:sp>
              <p:nvSpPr>
                <p:cNvPr id="10" name="Freeform 6"/>
                <p:cNvSpPr>
                  <a:spLocks/>
                </p:cNvSpPr>
                <p:nvPr/>
              </p:nvSpPr>
              <p:spPr bwMode="auto">
                <a:xfrm>
                  <a:off x="3763963" y="2082800"/>
                  <a:ext cx="2333625" cy="4038600"/>
                </a:xfrm>
                <a:custGeom>
                  <a:avLst/>
                  <a:gdLst>
                    <a:gd name="T0" fmla="*/ 1470 w 1470"/>
                    <a:gd name="T1" fmla="*/ 848 h 2544"/>
                    <a:gd name="T2" fmla="*/ 0 w 1470"/>
                    <a:gd name="T3" fmla="*/ 0 h 2544"/>
                    <a:gd name="T4" fmla="*/ 0 w 1470"/>
                    <a:gd name="T5" fmla="*/ 1696 h 2544"/>
                    <a:gd name="T6" fmla="*/ 1470 w 1470"/>
                    <a:gd name="T7" fmla="*/ 2544 h 2544"/>
                    <a:gd name="T8" fmla="*/ 1470 w 1470"/>
                    <a:gd name="T9" fmla="*/ 2544 h 2544"/>
                    <a:gd name="T10" fmla="*/ 1470 w 1470"/>
                    <a:gd name="T11" fmla="*/ 848 h 2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70" h="2544">
                      <a:moveTo>
                        <a:pt x="1470" y="848"/>
                      </a:moveTo>
                      <a:lnTo>
                        <a:pt x="0" y="0"/>
                      </a:lnTo>
                      <a:lnTo>
                        <a:pt x="0" y="1696"/>
                      </a:lnTo>
                      <a:lnTo>
                        <a:pt x="1470" y="2544"/>
                      </a:lnTo>
                      <a:lnTo>
                        <a:pt x="1470" y="2544"/>
                      </a:lnTo>
                      <a:lnTo>
                        <a:pt x="1470" y="84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/>
                </a:p>
              </p:txBody>
            </p:sp>
            <p:sp>
              <p:nvSpPr>
                <p:cNvPr id="11" name="Freeform 7"/>
                <p:cNvSpPr>
                  <a:spLocks/>
                </p:cNvSpPr>
                <p:nvPr/>
              </p:nvSpPr>
              <p:spPr bwMode="auto">
                <a:xfrm>
                  <a:off x="6097588" y="2082800"/>
                  <a:ext cx="2330450" cy="4038600"/>
                </a:xfrm>
                <a:custGeom>
                  <a:avLst/>
                  <a:gdLst>
                    <a:gd name="T0" fmla="*/ 1468 w 1468"/>
                    <a:gd name="T1" fmla="*/ 0 h 2544"/>
                    <a:gd name="T2" fmla="*/ 0 w 1468"/>
                    <a:gd name="T3" fmla="*/ 848 h 2544"/>
                    <a:gd name="T4" fmla="*/ 0 w 1468"/>
                    <a:gd name="T5" fmla="*/ 2544 h 2544"/>
                    <a:gd name="T6" fmla="*/ 1468 w 1468"/>
                    <a:gd name="T7" fmla="*/ 1696 h 2544"/>
                    <a:gd name="T8" fmla="*/ 1468 w 1468"/>
                    <a:gd name="T9" fmla="*/ 0 h 2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8" h="2544">
                      <a:moveTo>
                        <a:pt x="1468" y="0"/>
                      </a:moveTo>
                      <a:lnTo>
                        <a:pt x="0" y="848"/>
                      </a:lnTo>
                      <a:lnTo>
                        <a:pt x="0" y="2544"/>
                      </a:lnTo>
                      <a:lnTo>
                        <a:pt x="1468" y="1696"/>
                      </a:lnTo>
                      <a:lnTo>
                        <a:pt x="14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567350" y="2468191"/>
                <a:ext cx="220242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</a:rPr>
                  <a:t>공유와</a:t>
                </a:r>
                <a:endParaRPr lang="en-US" altLang="ko-KR" sz="24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</a:rPr>
                  <a:t> 협업</a:t>
                </a:r>
                <a:endParaRPr lang="ko-KR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3730048" y="3007852"/>
              <a:ext cx="4731904" cy="2692400"/>
              <a:chOff x="6192529" y="3007852"/>
              <a:chExt cx="4731904" cy="2692400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6192529" y="3007852"/>
                <a:ext cx="2332038" cy="2692400"/>
                <a:chOff x="1502543" y="1611671"/>
                <a:chExt cx="2332038" cy="2692400"/>
              </a:xfrm>
            </p:grpSpPr>
            <p:grpSp>
              <p:nvGrpSpPr>
                <p:cNvPr id="14" name="그룹 13"/>
                <p:cNvGrpSpPr>
                  <a:grpSpLocks noChangeAspect="1"/>
                </p:cNvGrpSpPr>
                <p:nvPr/>
              </p:nvGrpSpPr>
              <p:grpSpPr>
                <a:xfrm>
                  <a:off x="1502543" y="1611671"/>
                  <a:ext cx="2332038" cy="2692400"/>
                  <a:chOff x="3763963" y="736600"/>
                  <a:chExt cx="4664075" cy="5384800"/>
                </a:xfrm>
              </p:grpSpPr>
              <p:sp>
                <p:nvSpPr>
                  <p:cNvPr id="16" name="Freeform 5"/>
                  <p:cNvSpPr>
                    <a:spLocks/>
                  </p:cNvSpPr>
                  <p:nvPr/>
                </p:nvSpPr>
                <p:spPr bwMode="auto">
                  <a:xfrm>
                    <a:off x="3763963" y="736600"/>
                    <a:ext cx="4664075" cy="2692400"/>
                  </a:xfrm>
                  <a:custGeom>
                    <a:avLst/>
                    <a:gdLst>
                      <a:gd name="T0" fmla="*/ 2938 w 2938"/>
                      <a:gd name="T1" fmla="*/ 848 h 1696"/>
                      <a:gd name="T2" fmla="*/ 2938 w 2938"/>
                      <a:gd name="T3" fmla="*/ 848 h 1696"/>
                      <a:gd name="T4" fmla="*/ 1470 w 2938"/>
                      <a:gd name="T5" fmla="*/ 0 h 1696"/>
                      <a:gd name="T6" fmla="*/ 0 w 2938"/>
                      <a:gd name="T7" fmla="*/ 848 h 1696"/>
                      <a:gd name="T8" fmla="*/ 0 w 2938"/>
                      <a:gd name="T9" fmla="*/ 848 h 1696"/>
                      <a:gd name="T10" fmla="*/ 1470 w 2938"/>
                      <a:gd name="T11" fmla="*/ 1696 h 1696"/>
                      <a:gd name="T12" fmla="*/ 1470 w 2938"/>
                      <a:gd name="T13" fmla="*/ 1696 h 1696"/>
                      <a:gd name="T14" fmla="*/ 2938 w 2938"/>
                      <a:gd name="T15" fmla="*/ 848 h 16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38" h="1696">
                        <a:moveTo>
                          <a:pt x="2938" y="848"/>
                        </a:moveTo>
                        <a:lnTo>
                          <a:pt x="2938" y="848"/>
                        </a:lnTo>
                        <a:lnTo>
                          <a:pt x="1470" y="0"/>
                        </a:lnTo>
                        <a:lnTo>
                          <a:pt x="0" y="848"/>
                        </a:lnTo>
                        <a:lnTo>
                          <a:pt x="0" y="848"/>
                        </a:lnTo>
                        <a:lnTo>
                          <a:pt x="1470" y="1696"/>
                        </a:lnTo>
                        <a:lnTo>
                          <a:pt x="1470" y="1696"/>
                        </a:lnTo>
                        <a:lnTo>
                          <a:pt x="2938" y="8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17" name="Freeform 6"/>
                  <p:cNvSpPr>
                    <a:spLocks/>
                  </p:cNvSpPr>
                  <p:nvPr/>
                </p:nvSpPr>
                <p:spPr bwMode="auto">
                  <a:xfrm>
                    <a:off x="3763963" y="2082800"/>
                    <a:ext cx="2333625" cy="4038600"/>
                  </a:xfrm>
                  <a:custGeom>
                    <a:avLst/>
                    <a:gdLst>
                      <a:gd name="T0" fmla="*/ 1470 w 1470"/>
                      <a:gd name="T1" fmla="*/ 848 h 2544"/>
                      <a:gd name="T2" fmla="*/ 0 w 1470"/>
                      <a:gd name="T3" fmla="*/ 0 h 2544"/>
                      <a:gd name="T4" fmla="*/ 0 w 1470"/>
                      <a:gd name="T5" fmla="*/ 1696 h 2544"/>
                      <a:gd name="T6" fmla="*/ 1470 w 1470"/>
                      <a:gd name="T7" fmla="*/ 2544 h 2544"/>
                      <a:gd name="T8" fmla="*/ 1470 w 1470"/>
                      <a:gd name="T9" fmla="*/ 2544 h 2544"/>
                      <a:gd name="T10" fmla="*/ 1470 w 1470"/>
                      <a:gd name="T11" fmla="*/ 848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70" h="2544">
                        <a:moveTo>
                          <a:pt x="1470" y="848"/>
                        </a:moveTo>
                        <a:lnTo>
                          <a:pt x="0" y="0"/>
                        </a:lnTo>
                        <a:lnTo>
                          <a:pt x="0" y="1696"/>
                        </a:lnTo>
                        <a:lnTo>
                          <a:pt x="1470" y="2544"/>
                        </a:lnTo>
                        <a:lnTo>
                          <a:pt x="1470" y="2544"/>
                        </a:lnTo>
                        <a:lnTo>
                          <a:pt x="1470" y="84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18" name="Freeform 7"/>
                  <p:cNvSpPr>
                    <a:spLocks/>
                  </p:cNvSpPr>
                  <p:nvPr/>
                </p:nvSpPr>
                <p:spPr bwMode="auto">
                  <a:xfrm>
                    <a:off x="6097588" y="2082800"/>
                    <a:ext cx="2330450" cy="4038600"/>
                  </a:xfrm>
                  <a:custGeom>
                    <a:avLst/>
                    <a:gdLst>
                      <a:gd name="T0" fmla="*/ 1468 w 1468"/>
                      <a:gd name="T1" fmla="*/ 0 h 2544"/>
                      <a:gd name="T2" fmla="*/ 0 w 1468"/>
                      <a:gd name="T3" fmla="*/ 848 h 2544"/>
                      <a:gd name="T4" fmla="*/ 0 w 1468"/>
                      <a:gd name="T5" fmla="*/ 2544 h 2544"/>
                      <a:gd name="T6" fmla="*/ 1468 w 1468"/>
                      <a:gd name="T7" fmla="*/ 1696 h 2544"/>
                      <a:gd name="T8" fmla="*/ 1468 w 1468"/>
                      <a:gd name="T9" fmla="*/ 0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68" h="2544">
                        <a:moveTo>
                          <a:pt x="1468" y="0"/>
                        </a:moveTo>
                        <a:lnTo>
                          <a:pt x="0" y="848"/>
                        </a:lnTo>
                        <a:lnTo>
                          <a:pt x="0" y="2544"/>
                        </a:lnTo>
                        <a:lnTo>
                          <a:pt x="1468" y="1696"/>
                        </a:lnTo>
                        <a:lnTo>
                          <a:pt x="146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</p:grpSp>
            <p:sp>
              <p:nvSpPr>
                <p:cNvPr id="15" name="TextBox 14"/>
                <p:cNvSpPr txBox="1"/>
                <p:nvPr/>
              </p:nvSpPr>
              <p:spPr>
                <a:xfrm>
                  <a:off x="1567350" y="2468191"/>
                  <a:ext cx="2202427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 err="1" smtClean="0">
                      <a:solidFill>
                        <a:schemeClr val="bg1"/>
                      </a:solidFill>
                    </a:rPr>
                    <a:t>Gui</a:t>
                  </a:r>
                  <a:endParaRPr lang="ko-KR" altLang="en-US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8592395" y="3007852"/>
                <a:ext cx="2332038" cy="2692400"/>
                <a:chOff x="1502543" y="1611671"/>
                <a:chExt cx="2332038" cy="2692400"/>
              </a:xfrm>
            </p:grpSpPr>
            <p:grpSp>
              <p:nvGrpSpPr>
                <p:cNvPr id="20" name="그룹 19"/>
                <p:cNvGrpSpPr>
                  <a:grpSpLocks noChangeAspect="1"/>
                </p:cNvGrpSpPr>
                <p:nvPr/>
              </p:nvGrpSpPr>
              <p:grpSpPr>
                <a:xfrm>
                  <a:off x="1502543" y="1611671"/>
                  <a:ext cx="2332038" cy="2692400"/>
                  <a:chOff x="3763963" y="736600"/>
                  <a:chExt cx="4664075" cy="5384800"/>
                </a:xfrm>
              </p:grpSpPr>
              <p:sp>
                <p:nvSpPr>
                  <p:cNvPr id="22" name="Freeform 5"/>
                  <p:cNvSpPr>
                    <a:spLocks/>
                  </p:cNvSpPr>
                  <p:nvPr/>
                </p:nvSpPr>
                <p:spPr bwMode="auto">
                  <a:xfrm>
                    <a:off x="3763963" y="736600"/>
                    <a:ext cx="4664075" cy="2692400"/>
                  </a:xfrm>
                  <a:custGeom>
                    <a:avLst/>
                    <a:gdLst>
                      <a:gd name="T0" fmla="*/ 2938 w 2938"/>
                      <a:gd name="T1" fmla="*/ 848 h 1696"/>
                      <a:gd name="T2" fmla="*/ 2938 w 2938"/>
                      <a:gd name="T3" fmla="*/ 848 h 1696"/>
                      <a:gd name="T4" fmla="*/ 1470 w 2938"/>
                      <a:gd name="T5" fmla="*/ 0 h 1696"/>
                      <a:gd name="T6" fmla="*/ 0 w 2938"/>
                      <a:gd name="T7" fmla="*/ 848 h 1696"/>
                      <a:gd name="T8" fmla="*/ 0 w 2938"/>
                      <a:gd name="T9" fmla="*/ 848 h 1696"/>
                      <a:gd name="T10" fmla="*/ 1470 w 2938"/>
                      <a:gd name="T11" fmla="*/ 1696 h 1696"/>
                      <a:gd name="T12" fmla="*/ 1470 w 2938"/>
                      <a:gd name="T13" fmla="*/ 1696 h 1696"/>
                      <a:gd name="T14" fmla="*/ 2938 w 2938"/>
                      <a:gd name="T15" fmla="*/ 848 h 16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38" h="1696">
                        <a:moveTo>
                          <a:pt x="2938" y="848"/>
                        </a:moveTo>
                        <a:lnTo>
                          <a:pt x="2938" y="848"/>
                        </a:lnTo>
                        <a:lnTo>
                          <a:pt x="1470" y="0"/>
                        </a:lnTo>
                        <a:lnTo>
                          <a:pt x="0" y="848"/>
                        </a:lnTo>
                        <a:lnTo>
                          <a:pt x="0" y="848"/>
                        </a:lnTo>
                        <a:lnTo>
                          <a:pt x="1470" y="1696"/>
                        </a:lnTo>
                        <a:lnTo>
                          <a:pt x="1470" y="1696"/>
                        </a:lnTo>
                        <a:lnTo>
                          <a:pt x="2938" y="8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23" name="Freeform 6"/>
                  <p:cNvSpPr>
                    <a:spLocks/>
                  </p:cNvSpPr>
                  <p:nvPr/>
                </p:nvSpPr>
                <p:spPr bwMode="auto">
                  <a:xfrm>
                    <a:off x="3763963" y="2082800"/>
                    <a:ext cx="2333625" cy="4038600"/>
                  </a:xfrm>
                  <a:custGeom>
                    <a:avLst/>
                    <a:gdLst>
                      <a:gd name="T0" fmla="*/ 1470 w 1470"/>
                      <a:gd name="T1" fmla="*/ 848 h 2544"/>
                      <a:gd name="T2" fmla="*/ 0 w 1470"/>
                      <a:gd name="T3" fmla="*/ 0 h 2544"/>
                      <a:gd name="T4" fmla="*/ 0 w 1470"/>
                      <a:gd name="T5" fmla="*/ 1696 h 2544"/>
                      <a:gd name="T6" fmla="*/ 1470 w 1470"/>
                      <a:gd name="T7" fmla="*/ 2544 h 2544"/>
                      <a:gd name="T8" fmla="*/ 1470 w 1470"/>
                      <a:gd name="T9" fmla="*/ 2544 h 2544"/>
                      <a:gd name="T10" fmla="*/ 1470 w 1470"/>
                      <a:gd name="T11" fmla="*/ 848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70" h="2544">
                        <a:moveTo>
                          <a:pt x="1470" y="848"/>
                        </a:moveTo>
                        <a:lnTo>
                          <a:pt x="0" y="0"/>
                        </a:lnTo>
                        <a:lnTo>
                          <a:pt x="0" y="1696"/>
                        </a:lnTo>
                        <a:lnTo>
                          <a:pt x="1470" y="2544"/>
                        </a:lnTo>
                        <a:lnTo>
                          <a:pt x="1470" y="2544"/>
                        </a:lnTo>
                        <a:lnTo>
                          <a:pt x="1470" y="84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24" name="Freeform 7"/>
                  <p:cNvSpPr>
                    <a:spLocks/>
                  </p:cNvSpPr>
                  <p:nvPr/>
                </p:nvSpPr>
                <p:spPr bwMode="auto">
                  <a:xfrm>
                    <a:off x="6097588" y="2082800"/>
                    <a:ext cx="2330450" cy="4038600"/>
                  </a:xfrm>
                  <a:custGeom>
                    <a:avLst/>
                    <a:gdLst>
                      <a:gd name="T0" fmla="*/ 1468 w 1468"/>
                      <a:gd name="T1" fmla="*/ 0 h 2544"/>
                      <a:gd name="T2" fmla="*/ 0 w 1468"/>
                      <a:gd name="T3" fmla="*/ 848 h 2544"/>
                      <a:gd name="T4" fmla="*/ 0 w 1468"/>
                      <a:gd name="T5" fmla="*/ 2544 h 2544"/>
                      <a:gd name="T6" fmla="*/ 1468 w 1468"/>
                      <a:gd name="T7" fmla="*/ 1696 h 2544"/>
                      <a:gd name="T8" fmla="*/ 1468 w 1468"/>
                      <a:gd name="T9" fmla="*/ 0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68" h="2544">
                        <a:moveTo>
                          <a:pt x="1468" y="0"/>
                        </a:moveTo>
                        <a:lnTo>
                          <a:pt x="0" y="848"/>
                        </a:lnTo>
                        <a:lnTo>
                          <a:pt x="0" y="2544"/>
                        </a:lnTo>
                        <a:lnTo>
                          <a:pt x="1468" y="1696"/>
                        </a:lnTo>
                        <a:lnTo>
                          <a:pt x="146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567350" y="2468191"/>
                  <a:ext cx="2202427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b="1" dirty="0" smtClean="0">
                      <a:solidFill>
                        <a:schemeClr val="bg1"/>
                      </a:solidFill>
                    </a:rPr>
                    <a:t>파일 관리</a:t>
                  </a:r>
                  <a:endParaRPr lang="en-US" altLang="ko-KR" sz="2400" b="1" dirty="0" smtClean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30" name="그룹 29"/>
          <p:cNvGrpSpPr>
            <a:grpSpLocks noChangeAspect="1"/>
          </p:cNvGrpSpPr>
          <p:nvPr/>
        </p:nvGrpSpPr>
        <p:grpSpPr>
          <a:xfrm>
            <a:off x="523533" y="1888383"/>
            <a:ext cx="230060" cy="264600"/>
            <a:chOff x="3546475" y="2409825"/>
            <a:chExt cx="3552825" cy="4086225"/>
          </a:xfrm>
        </p:grpSpPr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600450" y="2463800"/>
              <a:ext cx="3444875" cy="1990725"/>
            </a:xfrm>
            <a:custGeom>
              <a:avLst/>
              <a:gdLst>
                <a:gd name="T0" fmla="*/ 2170 w 2170"/>
                <a:gd name="T1" fmla="*/ 626 h 1254"/>
                <a:gd name="T2" fmla="*/ 2170 w 2170"/>
                <a:gd name="T3" fmla="*/ 626 h 1254"/>
                <a:gd name="T4" fmla="*/ 1084 w 2170"/>
                <a:gd name="T5" fmla="*/ 0 h 1254"/>
                <a:gd name="T6" fmla="*/ 0 w 2170"/>
                <a:gd name="T7" fmla="*/ 626 h 1254"/>
                <a:gd name="T8" fmla="*/ 0 w 2170"/>
                <a:gd name="T9" fmla="*/ 626 h 1254"/>
                <a:gd name="T10" fmla="*/ 1084 w 2170"/>
                <a:gd name="T11" fmla="*/ 1254 h 1254"/>
                <a:gd name="T12" fmla="*/ 1084 w 2170"/>
                <a:gd name="T13" fmla="*/ 1254 h 1254"/>
                <a:gd name="T14" fmla="*/ 2170 w 2170"/>
                <a:gd name="T15" fmla="*/ 62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" h="1254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600450" y="3457575"/>
              <a:ext cx="1720850" cy="2984500"/>
            </a:xfrm>
            <a:custGeom>
              <a:avLst/>
              <a:gdLst>
                <a:gd name="T0" fmla="*/ 1084 w 1084"/>
                <a:gd name="T1" fmla="*/ 628 h 1880"/>
                <a:gd name="T2" fmla="*/ 0 w 1084"/>
                <a:gd name="T3" fmla="*/ 0 h 1880"/>
                <a:gd name="T4" fmla="*/ 0 w 1084"/>
                <a:gd name="T5" fmla="*/ 1254 h 1880"/>
                <a:gd name="T6" fmla="*/ 1084 w 1084"/>
                <a:gd name="T7" fmla="*/ 1880 h 1880"/>
                <a:gd name="T8" fmla="*/ 1084 w 1084"/>
                <a:gd name="T9" fmla="*/ 1880 h 1880"/>
                <a:gd name="T10" fmla="*/ 1084 w 1084"/>
                <a:gd name="T11" fmla="*/ 628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880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5321300" y="3457575"/>
              <a:ext cx="1724025" cy="2984500"/>
            </a:xfrm>
            <a:custGeom>
              <a:avLst/>
              <a:gdLst>
                <a:gd name="T0" fmla="*/ 1086 w 1086"/>
                <a:gd name="T1" fmla="*/ 0 h 1880"/>
                <a:gd name="T2" fmla="*/ 0 w 1086"/>
                <a:gd name="T3" fmla="*/ 628 h 1880"/>
                <a:gd name="T4" fmla="*/ 0 w 1086"/>
                <a:gd name="T5" fmla="*/ 1880 h 1880"/>
                <a:gd name="T6" fmla="*/ 1086 w 1086"/>
                <a:gd name="T7" fmla="*/ 1254 h 1880"/>
                <a:gd name="T8" fmla="*/ 1086 w 1086"/>
                <a:gd name="T9" fmla="*/ 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880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3546475" y="2409825"/>
              <a:ext cx="3552825" cy="4086225"/>
            </a:xfrm>
            <a:custGeom>
              <a:avLst/>
              <a:gdLst>
                <a:gd name="T0" fmla="*/ 2220 w 2238"/>
                <a:gd name="T1" fmla="*/ 632 h 2574"/>
                <a:gd name="T2" fmla="*/ 1136 w 2238"/>
                <a:gd name="T3" fmla="*/ 4 h 2574"/>
                <a:gd name="T4" fmla="*/ 1136 w 2238"/>
                <a:gd name="T5" fmla="*/ 4 h 2574"/>
                <a:gd name="T6" fmla="*/ 1126 w 2238"/>
                <a:gd name="T7" fmla="*/ 2 h 2574"/>
                <a:gd name="T8" fmla="*/ 1118 w 2238"/>
                <a:gd name="T9" fmla="*/ 0 h 2574"/>
                <a:gd name="T10" fmla="*/ 1110 w 2238"/>
                <a:gd name="T11" fmla="*/ 2 h 2574"/>
                <a:gd name="T12" fmla="*/ 1102 w 2238"/>
                <a:gd name="T13" fmla="*/ 4 h 2574"/>
                <a:gd name="T14" fmla="*/ 16 w 2238"/>
                <a:gd name="T15" fmla="*/ 632 h 2574"/>
                <a:gd name="T16" fmla="*/ 16 w 2238"/>
                <a:gd name="T17" fmla="*/ 632 h 2574"/>
                <a:gd name="T18" fmla="*/ 8 w 2238"/>
                <a:gd name="T19" fmla="*/ 636 h 2574"/>
                <a:gd name="T20" fmla="*/ 4 w 2238"/>
                <a:gd name="T21" fmla="*/ 644 h 2574"/>
                <a:gd name="T22" fmla="*/ 0 w 2238"/>
                <a:gd name="T23" fmla="*/ 652 h 2574"/>
                <a:gd name="T24" fmla="*/ 0 w 2238"/>
                <a:gd name="T25" fmla="*/ 660 h 2574"/>
                <a:gd name="T26" fmla="*/ 0 w 2238"/>
                <a:gd name="T27" fmla="*/ 1914 h 2574"/>
                <a:gd name="T28" fmla="*/ 0 w 2238"/>
                <a:gd name="T29" fmla="*/ 1914 h 2574"/>
                <a:gd name="T30" fmla="*/ 0 w 2238"/>
                <a:gd name="T31" fmla="*/ 1922 h 2574"/>
                <a:gd name="T32" fmla="*/ 4 w 2238"/>
                <a:gd name="T33" fmla="*/ 1930 h 2574"/>
                <a:gd name="T34" fmla="*/ 8 w 2238"/>
                <a:gd name="T35" fmla="*/ 1938 h 2574"/>
                <a:gd name="T36" fmla="*/ 16 w 2238"/>
                <a:gd name="T37" fmla="*/ 1944 h 2574"/>
                <a:gd name="T38" fmla="*/ 1102 w 2238"/>
                <a:gd name="T39" fmla="*/ 2570 h 2574"/>
                <a:gd name="T40" fmla="*/ 1102 w 2238"/>
                <a:gd name="T41" fmla="*/ 2570 h 2574"/>
                <a:gd name="T42" fmla="*/ 1110 w 2238"/>
                <a:gd name="T43" fmla="*/ 2572 h 2574"/>
                <a:gd name="T44" fmla="*/ 1118 w 2238"/>
                <a:gd name="T45" fmla="*/ 2574 h 2574"/>
                <a:gd name="T46" fmla="*/ 1118 w 2238"/>
                <a:gd name="T47" fmla="*/ 2574 h 2574"/>
                <a:gd name="T48" fmla="*/ 1118 w 2238"/>
                <a:gd name="T49" fmla="*/ 2574 h 2574"/>
                <a:gd name="T50" fmla="*/ 1118 w 2238"/>
                <a:gd name="T51" fmla="*/ 2574 h 2574"/>
                <a:gd name="T52" fmla="*/ 1118 w 2238"/>
                <a:gd name="T53" fmla="*/ 2574 h 2574"/>
                <a:gd name="T54" fmla="*/ 1118 w 2238"/>
                <a:gd name="T55" fmla="*/ 2574 h 2574"/>
                <a:gd name="T56" fmla="*/ 1126 w 2238"/>
                <a:gd name="T57" fmla="*/ 2572 h 2574"/>
                <a:gd name="T58" fmla="*/ 1136 w 2238"/>
                <a:gd name="T59" fmla="*/ 2570 h 2574"/>
                <a:gd name="T60" fmla="*/ 2220 w 2238"/>
                <a:gd name="T61" fmla="*/ 1944 h 2574"/>
                <a:gd name="T62" fmla="*/ 2220 w 2238"/>
                <a:gd name="T63" fmla="*/ 1944 h 2574"/>
                <a:gd name="T64" fmla="*/ 2228 w 2238"/>
                <a:gd name="T65" fmla="*/ 1938 h 2574"/>
                <a:gd name="T66" fmla="*/ 2232 w 2238"/>
                <a:gd name="T67" fmla="*/ 1930 h 2574"/>
                <a:gd name="T68" fmla="*/ 2236 w 2238"/>
                <a:gd name="T69" fmla="*/ 1922 h 2574"/>
                <a:gd name="T70" fmla="*/ 2238 w 2238"/>
                <a:gd name="T71" fmla="*/ 1914 h 2574"/>
                <a:gd name="T72" fmla="*/ 2238 w 2238"/>
                <a:gd name="T73" fmla="*/ 660 h 2574"/>
                <a:gd name="T74" fmla="*/ 2238 w 2238"/>
                <a:gd name="T75" fmla="*/ 660 h 2574"/>
                <a:gd name="T76" fmla="*/ 2236 w 2238"/>
                <a:gd name="T77" fmla="*/ 652 h 2574"/>
                <a:gd name="T78" fmla="*/ 2232 w 2238"/>
                <a:gd name="T79" fmla="*/ 644 h 2574"/>
                <a:gd name="T80" fmla="*/ 2228 w 2238"/>
                <a:gd name="T81" fmla="*/ 636 h 2574"/>
                <a:gd name="T82" fmla="*/ 2220 w 2238"/>
                <a:gd name="T83" fmla="*/ 632 h 2574"/>
                <a:gd name="T84" fmla="*/ 2220 w 2238"/>
                <a:gd name="T85" fmla="*/ 632 h 2574"/>
                <a:gd name="T86" fmla="*/ 1118 w 2238"/>
                <a:gd name="T87" fmla="*/ 74 h 2574"/>
                <a:gd name="T88" fmla="*/ 2134 w 2238"/>
                <a:gd name="T89" fmla="*/ 660 h 2574"/>
                <a:gd name="T90" fmla="*/ 1118 w 2238"/>
                <a:gd name="T91" fmla="*/ 1248 h 2574"/>
                <a:gd name="T92" fmla="*/ 102 w 2238"/>
                <a:gd name="T93" fmla="*/ 660 h 2574"/>
                <a:gd name="T94" fmla="*/ 1118 w 2238"/>
                <a:gd name="T95" fmla="*/ 74 h 2574"/>
                <a:gd name="T96" fmla="*/ 1084 w 2238"/>
                <a:gd name="T97" fmla="*/ 2480 h 2574"/>
                <a:gd name="T98" fmla="*/ 68 w 2238"/>
                <a:gd name="T99" fmla="*/ 1894 h 2574"/>
                <a:gd name="T100" fmla="*/ 68 w 2238"/>
                <a:gd name="T101" fmla="*/ 720 h 2574"/>
                <a:gd name="T102" fmla="*/ 1084 w 2238"/>
                <a:gd name="T103" fmla="*/ 1306 h 2574"/>
                <a:gd name="T104" fmla="*/ 1084 w 2238"/>
                <a:gd name="T105" fmla="*/ 2480 h 2574"/>
                <a:gd name="T106" fmla="*/ 2168 w 2238"/>
                <a:gd name="T107" fmla="*/ 1894 h 2574"/>
                <a:gd name="T108" fmla="*/ 1152 w 2238"/>
                <a:gd name="T109" fmla="*/ 2480 h 2574"/>
                <a:gd name="T110" fmla="*/ 1152 w 2238"/>
                <a:gd name="T111" fmla="*/ 1306 h 2574"/>
                <a:gd name="T112" fmla="*/ 1784 w 2238"/>
                <a:gd name="T113" fmla="*/ 942 h 2574"/>
                <a:gd name="T114" fmla="*/ 2168 w 2238"/>
                <a:gd name="T115" fmla="*/ 720 h 2574"/>
                <a:gd name="T116" fmla="*/ 2168 w 2238"/>
                <a:gd name="T117" fmla="*/ 1894 h 2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8" h="2574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23534" y="3013811"/>
            <a:ext cx="3218743" cy="323165"/>
            <a:chOff x="1123522" y="2048341"/>
            <a:chExt cx="4291657" cy="430886"/>
          </a:xfrm>
        </p:grpSpPr>
        <p:sp>
          <p:nvSpPr>
            <p:cNvPr id="44" name="TextBox 43"/>
            <p:cNvSpPr txBox="1"/>
            <p:nvPr/>
          </p:nvSpPr>
          <p:spPr>
            <a:xfrm>
              <a:off x="1574185" y="2048341"/>
              <a:ext cx="3840994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accent1"/>
                  </a:solidFill>
                </a:rPr>
                <a:t>사용자를 위한 </a:t>
              </a:r>
              <a:r>
                <a:rPr lang="en-US" altLang="ko-KR" sz="1500" b="1" dirty="0" err="1">
                  <a:solidFill>
                    <a:schemeClr val="accent1"/>
                  </a:solidFill>
                </a:rPr>
                <a:t>G</a:t>
              </a:r>
              <a:r>
                <a:rPr lang="en-US" altLang="ko-KR" sz="1500" b="1" dirty="0" err="1" smtClean="0">
                  <a:solidFill>
                    <a:schemeClr val="accent1"/>
                  </a:solidFill>
                </a:rPr>
                <a:t>ui</a:t>
              </a:r>
              <a:r>
                <a:rPr lang="en-US" altLang="ko-KR" sz="1500" b="1" dirty="0" smtClean="0">
                  <a:solidFill>
                    <a:schemeClr val="accent1"/>
                  </a:solidFill>
                </a:rPr>
                <a:t> </a:t>
              </a:r>
              <a:r>
                <a:rPr lang="ko-KR" altLang="en-US" sz="1500" b="1" dirty="0" err="1" smtClean="0">
                  <a:solidFill>
                    <a:schemeClr val="accent1"/>
                  </a:solidFill>
                </a:rPr>
                <a:t>탑제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39" name="그룹 38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40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1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2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523534" y="4189046"/>
            <a:ext cx="3218743" cy="323165"/>
            <a:chOff x="1123522" y="2048341"/>
            <a:chExt cx="4291657" cy="430886"/>
          </a:xfrm>
        </p:grpSpPr>
        <p:sp>
          <p:nvSpPr>
            <p:cNvPr id="53" name="TextBox 52"/>
            <p:cNvSpPr txBox="1"/>
            <p:nvPr/>
          </p:nvSpPr>
          <p:spPr>
            <a:xfrm>
              <a:off x="1574185" y="2048341"/>
              <a:ext cx="3840994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accent1"/>
                  </a:solidFill>
                </a:rPr>
                <a:t>파일 관리 시스템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48" name="그룹 47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49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0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1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2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861530" y="1838576"/>
            <a:ext cx="2880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accent1"/>
                </a:solidFill>
              </a:rPr>
              <a:t>같은 공간에서의 공유와 협업</a:t>
            </a:r>
            <a:endParaRPr lang="ko-KR" altLang="en-US" sz="1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65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육각형 11"/>
          <p:cNvSpPr/>
          <p:nvPr/>
        </p:nvSpPr>
        <p:spPr>
          <a:xfrm rot="5400000">
            <a:off x="3855949" y="1814787"/>
            <a:ext cx="1432103" cy="1234572"/>
          </a:xfrm>
          <a:prstGeom prst="hexagon">
            <a:avLst>
              <a:gd name="adj" fmla="val 28655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492525" y="4083933"/>
            <a:ext cx="4158949" cy="640228"/>
          </a:xfrm>
        </p:spPr>
        <p:txBody>
          <a:bodyPr/>
          <a:lstStyle/>
          <a:p>
            <a:r>
              <a:rPr lang="ko-KR" altLang="en-US" smtClean="0"/>
              <a:t>프로그램 구현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smtClean="0"/>
              <a:t>03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16037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902200" y="0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프로그램 구현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778160" y="1542436"/>
            <a:ext cx="3737583" cy="3590003"/>
            <a:chOff x="3646729" y="913581"/>
            <a:chExt cx="4983444" cy="4786671"/>
          </a:xfrm>
        </p:grpSpPr>
        <p:grpSp>
          <p:nvGrpSpPr>
            <p:cNvPr id="12" name="그룹 11"/>
            <p:cNvGrpSpPr/>
            <p:nvPr/>
          </p:nvGrpSpPr>
          <p:grpSpPr>
            <a:xfrm>
              <a:off x="4929981" y="913581"/>
              <a:ext cx="2332038" cy="2692400"/>
              <a:chOff x="1502543" y="1611671"/>
              <a:chExt cx="2332038" cy="2692400"/>
            </a:xfrm>
          </p:grpSpPr>
          <p:grpSp>
            <p:nvGrpSpPr>
              <p:cNvPr id="6" name="그룹 5"/>
              <p:cNvGrpSpPr>
                <a:grpSpLocks noChangeAspect="1"/>
              </p:cNvGrpSpPr>
              <p:nvPr/>
            </p:nvGrpSpPr>
            <p:grpSpPr>
              <a:xfrm>
                <a:off x="1502543" y="1611671"/>
                <a:ext cx="2332038" cy="2692400"/>
                <a:chOff x="3763963" y="736600"/>
                <a:chExt cx="4664075" cy="5384800"/>
              </a:xfrm>
            </p:grpSpPr>
            <p:sp>
              <p:nvSpPr>
                <p:cNvPr id="9" name="Freeform 5"/>
                <p:cNvSpPr>
                  <a:spLocks/>
                </p:cNvSpPr>
                <p:nvPr/>
              </p:nvSpPr>
              <p:spPr bwMode="auto">
                <a:xfrm>
                  <a:off x="3763963" y="736600"/>
                  <a:ext cx="4664075" cy="2692400"/>
                </a:xfrm>
                <a:custGeom>
                  <a:avLst/>
                  <a:gdLst>
                    <a:gd name="T0" fmla="*/ 2938 w 2938"/>
                    <a:gd name="T1" fmla="*/ 848 h 1696"/>
                    <a:gd name="T2" fmla="*/ 2938 w 2938"/>
                    <a:gd name="T3" fmla="*/ 848 h 1696"/>
                    <a:gd name="T4" fmla="*/ 1470 w 2938"/>
                    <a:gd name="T5" fmla="*/ 0 h 1696"/>
                    <a:gd name="T6" fmla="*/ 0 w 2938"/>
                    <a:gd name="T7" fmla="*/ 848 h 1696"/>
                    <a:gd name="T8" fmla="*/ 0 w 2938"/>
                    <a:gd name="T9" fmla="*/ 848 h 1696"/>
                    <a:gd name="T10" fmla="*/ 1470 w 2938"/>
                    <a:gd name="T11" fmla="*/ 1696 h 1696"/>
                    <a:gd name="T12" fmla="*/ 1470 w 2938"/>
                    <a:gd name="T13" fmla="*/ 1696 h 1696"/>
                    <a:gd name="T14" fmla="*/ 2938 w 2938"/>
                    <a:gd name="T15" fmla="*/ 848 h 1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38" h="1696">
                      <a:moveTo>
                        <a:pt x="2938" y="848"/>
                      </a:moveTo>
                      <a:lnTo>
                        <a:pt x="2938" y="848"/>
                      </a:lnTo>
                      <a:lnTo>
                        <a:pt x="1470" y="0"/>
                      </a:lnTo>
                      <a:lnTo>
                        <a:pt x="0" y="848"/>
                      </a:lnTo>
                      <a:lnTo>
                        <a:pt x="0" y="848"/>
                      </a:lnTo>
                      <a:lnTo>
                        <a:pt x="1470" y="1696"/>
                      </a:lnTo>
                      <a:lnTo>
                        <a:pt x="1470" y="1696"/>
                      </a:lnTo>
                      <a:lnTo>
                        <a:pt x="2938" y="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/>
                </a:p>
              </p:txBody>
            </p:sp>
            <p:sp>
              <p:nvSpPr>
                <p:cNvPr id="10" name="Freeform 6"/>
                <p:cNvSpPr>
                  <a:spLocks/>
                </p:cNvSpPr>
                <p:nvPr/>
              </p:nvSpPr>
              <p:spPr bwMode="auto">
                <a:xfrm>
                  <a:off x="3763963" y="2082800"/>
                  <a:ext cx="2333625" cy="4038600"/>
                </a:xfrm>
                <a:custGeom>
                  <a:avLst/>
                  <a:gdLst>
                    <a:gd name="T0" fmla="*/ 1470 w 1470"/>
                    <a:gd name="T1" fmla="*/ 848 h 2544"/>
                    <a:gd name="T2" fmla="*/ 0 w 1470"/>
                    <a:gd name="T3" fmla="*/ 0 h 2544"/>
                    <a:gd name="T4" fmla="*/ 0 w 1470"/>
                    <a:gd name="T5" fmla="*/ 1696 h 2544"/>
                    <a:gd name="T6" fmla="*/ 1470 w 1470"/>
                    <a:gd name="T7" fmla="*/ 2544 h 2544"/>
                    <a:gd name="T8" fmla="*/ 1470 w 1470"/>
                    <a:gd name="T9" fmla="*/ 2544 h 2544"/>
                    <a:gd name="T10" fmla="*/ 1470 w 1470"/>
                    <a:gd name="T11" fmla="*/ 848 h 2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70" h="2544">
                      <a:moveTo>
                        <a:pt x="1470" y="848"/>
                      </a:moveTo>
                      <a:lnTo>
                        <a:pt x="0" y="0"/>
                      </a:lnTo>
                      <a:lnTo>
                        <a:pt x="0" y="1696"/>
                      </a:lnTo>
                      <a:lnTo>
                        <a:pt x="1470" y="2544"/>
                      </a:lnTo>
                      <a:lnTo>
                        <a:pt x="1470" y="2544"/>
                      </a:lnTo>
                      <a:lnTo>
                        <a:pt x="1470" y="84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/>
                </a:p>
              </p:txBody>
            </p:sp>
            <p:sp>
              <p:nvSpPr>
                <p:cNvPr id="11" name="Freeform 7"/>
                <p:cNvSpPr>
                  <a:spLocks/>
                </p:cNvSpPr>
                <p:nvPr/>
              </p:nvSpPr>
              <p:spPr bwMode="auto">
                <a:xfrm>
                  <a:off x="6097588" y="2082800"/>
                  <a:ext cx="2330450" cy="4038600"/>
                </a:xfrm>
                <a:custGeom>
                  <a:avLst/>
                  <a:gdLst>
                    <a:gd name="T0" fmla="*/ 1468 w 1468"/>
                    <a:gd name="T1" fmla="*/ 0 h 2544"/>
                    <a:gd name="T2" fmla="*/ 0 w 1468"/>
                    <a:gd name="T3" fmla="*/ 848 h 2544"/>
                    <a:gd name="T4" fmla="*/ 0 w 1468"/>
                    <a:gd name="T5" fmla="*/ 2544 h 2544"/>
                    <a:gd name="T6" fmla="*/ 1468 w 1468"/>
                    <a:gd name="T7" fmla="*/ 1696 h 2544"/>
                    <a:gd name="T8" fmla="*/ 1468 w 1468"/>
                    <a:gd name="T9" fmla="*/ 0 h 2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8" h="2544">
                      <a:moveTo>
                        <a:pt x="1468" y="0"/>
                      </a:moveTo>
                      <a:lnTo>
                        <a:pt x="0" y="848"/>
                      </a:lnTo>
                      <a:lnTo>
                        <a:pt x="0" y="2544"/>
                      </a:lnTo>
                      <a:lnTo>
                        <a:pt x="1468" y="1696"/>
                      </a:lnTo>
                      <a:lnTo>
                        <a:pt x="14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567350" y="2468191"/>
                <a:ext cx="220242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smtClean="0">
                    <a:solidFill>
                      <a:schemeClr val="bg1"/>
                    </a:solidFill>
                  </a:rPr>
                  <a:t>Cloude Editor</a:t>
                </a:r>
                <a:endParaRPr lang="ko-KR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3646729" y="3007852"/>
              <a:ext cx="4983444" cy="2692400"/>
              <a:chOff x="6109210" y="3007852"/>
              <a:chExt cx="4983444" cy="2692400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6109210" y="3007852"/>
                <a:ext cx="2566503" cy="2692400"/>
                <a:chOff x="1419224" y="1611671"/>
                <a:chExt cx="2566503" cy="2692400"/>
              </a:xfrm>
            </p:grpSpPr>
            <p:grpSp>
              <p:nvGrpSpPr>
                <p:cNvPr id="14" name="그룹 13"/>
                <p:cNvGrpSpPr>
                  <a:grpSpLocks noChangeAspect="1"/>
                </p:cNvGrpSpPr>
                <p:nvPr/>
              </p:nvGrpSpPr>
              <p:grpSpPr>
                <a:xfrm>
                  <a:off x="1502543" y="1611671"/>
                  <a:ext cx="2332038" cy="2692400"/>
                  <a:chOff x="3763963" y="736600"/>
                  <a:chExt cx="4664075" cy="5384800"/>
                </a:xfrm>
              </p:grpSpPr>
              <p:sp>
                <p:nvSpPr>
                  <p:cNvPr id="16" name="Freeform 5"/>
                  <p:cNvSpPr>
                    <a:spLocks/>
                  </p:cNvSpPr>
                  <p:nvPr/>
                </p:nvSpPr>
                <p:spPr bwMode="auto">
                  <a:xfrm>
                    <a:off x="3763963" y="736600"/>
                    <a:ext cx="4664075" cy="2692400"/>
                  </a:xfrm>
                  <a:custGeom>
                    <a:avLst/>
                    <a:gdLst>
                      <a:gd name="T0" fmla="*/ 2938 w 2938"/>
                      <a:gd name="T1" fmla="*/ 848 h 1696"/>
                      <a:gd name="T2" fmla="*/ 2938 w 2938"/>
                      <a:gd name="T3" fmla="*/ 848 h 1696"/>
                      <a:gd name="T4" fmla="*/ 1470 w 2938"/>
                      <a:gd name="T5" fmla="*/ 0 h 1696"/>
                      <a:gd name="T6" fmla="*/ 0 w 2938"/>
                      <a:gd name="T7" fmla="*/ 848 h 1696"/>
                      <a:gd name="T8" fmla="*/ 0 w 2938"/>
                      <a:gd name="T9" fmla="*/ 848 h 1696"/>
                      <a:gd name="T10" fmla="*/ 1470 w 2938"/>
                      <a:gd name="T11" fmla="*/ 1696 h 1696"/>
                      <a:gd name="T12" fmla="*/ 1470 w 2938"/>
                      <a:gd name="T13" fmla="*/ 1696 h 1696"/>
                      <a:gd name="T14" fmla="*/ 2938 w 2938"/>
                      <a:gd name="T15" fmla="*/ 848 h 16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38" h="1696">
                        <a:moveTo>
                          <a:pt x="2938" y="848"/>
                        </a:moveTo>
                        <a:lnTo>
                          <a:pt x="2938" y="848"/>
                        </a:lnTo>
                        <a:lnTo>
                          <a:pt x="1470" y="0"/>
                        </a:lnTo>
                        <a:lnTo>
                          <a:pt x="0" y="848"/>
                        </a:lnTo>
                        <a:lnTo>
                          <a:pt x="0" y="848"/>
                        </a:lnTo>
                        <a:lnTo>
                          <a:pt x="1470" y="1696"/>
                        </a:lnTo>
                        <a:lnTo>
                          <a:pt x="1470" y="1696"/>
                        </a:lnTo>
                        <a:lnTo>
                          <a:pt x="2938" y="8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17" name="Freeform 6"/>
                  <p:cNvSpPr>
                    <a:spLocks/>
                  </p:cNvSpPr>
                  <p:nvPr/>
                </p:nvSpPr>
                <p:spPr bwMode="auto">
                  <a:xfrm>
                    <a:off x="3763963" y="2082800"/>
                    <a:ext cx="2333625" cy="4038600"/>
                  </a:xfrm>
                  <a:custGeom>
                    <a:avLst/>
                    <a:gdLst>
                      <a:gd name="T0" fmla="*/ 1470 w 1470"/>
                      <a:gd name="T1" fmla="*/ 848 h 2544"/>
                      <a:gd name="T2" fmla="*/ 0 w 1470"/>
                      <a:gd name="T3" fmla="*/ 0 h 2544"/>
                      <a:gd name="T4" fmla="*/ 0 w 1470"/>
                      <a:gd name="T5" fmla="*/ 1696 h 2544"/>
                      <a:gd name="T6" fmla="*/ 1470 w 1470"/>
                      <a:gd name="T7" fmla="*/ 2544 h 2544"/>
                      <a:gd name="T8" fmla="*/ 1470 w 1470"/>
                      <a:gd name="T9" fmla="*/ 2544 h 2544"/>
                      <a:gd name="T10" fmla="*/ 1470 w 1470"/>
                      <a:gd name="T11" fmla="*/ 848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70" h="2544">
                        <a:moveTo>
                          <a:pt x="1470" y="848"/>
                        </a:moveTo>
                        <a:lnTo>
                          <a:pt x="0" y="0"/>
                        </a:lnTo>
                        <a:lnTo>
                          <a:pt x="0" y="1696"/>
                        </a:lnTo>
                        <a:lnTo>
                          <a:pt x="1470" y="2544"/>
                        </a:lnTo>
                        <a:lnTo>
                          <a:pt x="1470" y="2544"/>
                        </a:lnTo>
                        <a:lnTo>
                          <a:pt x="1470" y="84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18" name="Freeform 7"/>
                  <p:cNvSpPr>
                    <a:spLocks/>
                  </p:cNvSpPr>
                  <p:nvPr/>
                </p:nvSpPr>
                <p:spPr bwMode="auto">
                  <a:xfrm>
                    <a:off x="6097588" y="2082800"/>
                    <a:ext cx="2330450" cy="4038600"/>
                  </a:xfrm>
                  <a:custGeom>
                    <a:avLst/>
                    <a:gdLst>
                      <a:gd name="T0" fmla="*/ 1468 w 1468"/>
                      <a:gd name="T1" fmla="*/ 0 h 2544"/>
                      <a:gd name="T2" fmla="*/ 0 w 1468"/>
                      <a:gd name="T3" fmla="*/ 848 h 2544"/>
                      <a:gd name="T4" fmla="*/ 0 w 1468"/>
                      <a:gd name="T5" fmla="*/ 2544 h 2544"/>
                      <a:gd name="T6" fmla="*/ 1468 w 1468"/>
                      <a:gd name="T7" fmla="*/ 1696 h 2544"/>
                      <a:gd name="T8" fmla="*/ 1468 w 1468"/>
                      <a:gd name="T9" fmla="*/ 0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68" h="2544">
                        <a:moveTo>
                          <a:pt x="1468" y="0"/>
                        </a:moveTo>
                        <a:lnTo>
                          <a:pt x="0" y="848"/>
                        </a:lnTo>
                        <a:lnTo>
                          <a:pt x="0" y="2544"/>
                        </a:lnTo>
                        <a:lnTo>
                          <a:pt x="1468" y="1696"/>
                        </a:lnTo>
                        <a:lnTo>
                          <a:pt x="146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</p:grpSp>
            <p:sp>
              <p:nvSpPr>
                <p:cNvPr id="15" name="TextBox 14"/>
                <p:cNvSpPr txBox="1"/>
                <p:nvPr/>
              </p:nvSpPr>
              <p:spPr>
                <a:xfrm>
                  <a:off x="1419224" y="2446251"/>
                  <a:ext cx="2566503" cy="1600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smtClean="0">
                      <a:solidFill>
                        <a:schemeClr val="bg1"/>
                      </a:solidFill>
                    </a:rPr>
                    <a:t>Directory</a:t>
                  </a:r>
                </a:p>
                <a:p>
                  <a:pPr algn="ctr"/>
                  <a:r>
                    <a:rPr lang="en-US" altLang="ko-KR" sz="2400" b="1" smtClean="0">
                      <a:solidFill>
                        <a:schemeClr val="bg1"/>
                      </a:solidFill>
                    </a:rPr>
                    <a:t>Programming</a:t>
                  </a:r>
                  <a:endParaRPr lang="ko-KR" altLang="en-US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8444084" y="3007852"/>
                <a:ext cx="2648570" cy="2692400"/>
                <a:chOff x="1354232" y="1611671"/>
                <a:chExt cx="2648570" cy="2692400"/>
              </a:xfrm>
            </p:grpSpPr>
            <p:grpSp>
              <p:nvGrpSpPr>
                <p:cNvPr id="20" name="그룹 19"/>
                <p:cNvGrpSpPr>
                  <a:grpSpLocks noChangeAspect="1"/>
                </p:cNvGrpSpPr>
                <p:nvPr/>
              </p:nvGrpSpPr>
              <p:grpSpPr>
                <a:xfrm>
                  <a:off x="1502543" y="1611671"/>
                  <a:ext cx="2332038" cy="2692400"/>
                  <a:chOff x="3763963" y="736600"/>
                  <a:chExt cx="4664075" cy="5384800"/>
                </a:xfrm>
              </p:grpSpPr>
              <p:sp>
                <p:nvSpPr>
                  <p:cNvPr id="22" name="Freeform 5"/>
                  <p:cNvSpPr>
                    <a:spLocks/>
                  </p:cNvSpPr>
                  <p:nvPr/>
                </p:nvSpPr>
                <p:spPr bwMode="auto">
                  <a:xfrm>
                    <a:off x="3763963" y="736600"/>
                    <a:ext cx="4664075" cy="2692400"/>
                  </a:xfrm>
                  <a:custGeom>
                    <a:avLst/>
                    <a:gdLst>
                      <a:gd name="T0" fmla="*/ 2938 w 2938"/>
                      <a:gd name="T1" fmla="*/ 848 h 1696"/>
                      <a:gd name="T2" fmla="*/ 2938 w 2938"/>
                      <a:gd name="T3" fmla="*/ 848 h 1696"/>
                      <a:gd name="T4" fmla="*/ 1470 w 2938"/>
                      <a:gd name="T5" fmla="*/ 0 h 1696"/>
                      <a:gd name="T6" fmla="*/ 0 w 2938"/>
                      <a:gd name="T7" fmla="*/ 848 h 1696"/>
                      <a:gd name="T8" fmla="*/ 0 w 2938"/>
                      <a:gd name="T9" fmla="*/ 848 h 1696"/>
                      <a:gd name="T10" fmla="*/ 1470 w 2938"/>
                      <a:gd name="T11" fmla="*/ 1696 h 1696"/>
                      <a:gd name="T12" fmla="*/ 1470 w 2938"/>
                      <a:gd name="T13" fmla="*/ 1696 h 1696"/>
                      <a:gd name="T14" fmla="*/ 2938 w 2938"/>
                      <a:gd name="T15" fmla="*/ 848 h 16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38" h="1696">
                        <a:moveTo>
                          <a:pt x="2938" y="848"/>
                        </a:moveTo>
                        <a:lnTo>
                          <a:pt x="2938" y="848"/>
                        </a:lnTo>
                        <a:lnTo>
                          <a:pt x="1470" y="0"/>
                        </a:lnTo>
                        <a:lnTo>
                          <a:pt x="0" y="848"/>
                        </a:lnTo>
                        <a:lnTo>
                          <a:pt x="0" y="848"/>
                        </a:lnTo>
                        <a:lnTo>
                          <a:pt x="1470" y="1696"/>
                        </a:lnTo>
                        <a:lnTo>
                          <a:pt x="1470" y="1696"/>
                        </a:lnTo>
                        <a:lnTo>
                          <a:pt x="2938" y="8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23" name="Freeform 6"/>
                  <p:cNvSpPr>
                    <a:spLocks/>
                  </p:cNvSpPr>
                  <p:nvPr/>
                </p:nvSpPr>
                <p:spPr bwMode="auto">
                  <a:xfrm>
                    <a:off x="3763963" y="2082800"/>
                    <a:ext cx="2333625" cy="4038600"/>
                  </a:xfrm>
                  <a:custGeom>
                    <a:avLst/>
                    <a:gdLst>
                      <a:gd name="T0" fmla="*/ 1470 w 1470"/>
                      <a:gd name="T1" fmla="*/ 848 h 2544"/>
                      <a:gd name="T2" fmla="*/ 0 w 1470"/>
                      <a:gd name="T3" fmla="*/ 0 h 2544"/>
                      <a:gd name="T4" fmla="*/ 0 w 1470"/>
                      <a:gd name="T5" fmla="*/ 1696 h 2544"/>
                      <a:gd name="T6" fmla="*/ 1470 w 1470"/>
                      <a:gd name="T7" fmla="*/ 2544 h 2544"/>
                      <a:gd name="T8" fmla="*/ 1470 w 1470"/>
                      <a:gd name="T9" fmla="*/ 2544 h 2544"/>
                      <a:gd name="T10" fmla="*/ 1470 w 1470"/>
                      <a:gd name="T11" fmla="*/ 848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70" h="2544">
                        <a:moveTo>
                          <a:pt x="1470" y="848"/>
                        </a:moveTo>
                        <a:lnTo>
                          <a:pt x="0" y="0"/>
                        </a:lnTo>
                        <a:lnTo>
                          <a:pt x="0" y="1696"/>
                        </a:lnTo>
                        <a:lnTo>
                          <a:pt x="1470" y="2544"/>
                        </a:lnTo>
                        <a:lnTo>
                          <a:pt x="1470" y="2544"/>
                        </a:lnTo>
                        <a:lnTo>
                          <a:pt x="1470" y="84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  <p:sp>
                <p:nvSpPr>
                  <p:cNvPr id="24" name="Freeform 7"/>
                  <p:cNvSpPr>
                    <a:spLocks/>
                  </p:cNvSpPr>
                  <p:nvPr/>
                </p:nvSpPr>
                <p:spPr bwMode="auto">
                  <a:xfrm>
                    <a:off x="6097588" y="2082800"/>
                    <a:ext cx="2330450" cy="4038600"/>
                  </a:xfrm>
                  <a:custGeom>
                    <a:avLst/>
                    <a:gdLst>
                      <a:gd name="T0" fmla="*/ 1468 w 1468"/>
                      <a:gd name="T1" fmla="*/ 0 h 2544"/>
                      <a:gd name="T2" fmla="*/ 0 w 1468"/>
                      <a:gd name="T3" fmla="*/ 848 h 2544"/>
                      <a:gd name="T4" fmla="*/ 0 w 1468"/>
                      <a:gd name="T5" fmla="*/ 2544 h 2544"/>
                      <a:gd name="T6" fmla="*/ 1468 w 1468"/>
                      <a:gd name="T7" fmla="*/ 1696 h 2544"/>
                      <a:gd name="T8" fmla="*/ 1468 w 1468"/>
                      <a:gd name="T9" fmla="*/ 0 h 25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68" h="2544">
                        <a:moveTo>
                          <a:pt x="1468" y="0"/>
                        </a:moveTo>
                        <a:lnTo>
                          <a:pt x="0" y="848"/>
                        </a:lnTo>
                        <a:lnTo>
                          <a:pt x="0" y="2544"/>
                        </a:lnTo>
                        <a:lnTo>
                          <a:pt x="1468" y="1696"/>
                        </a:lnTo>
                        <a:lnTo>
                          <a:pt x="146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350" dirty="0"/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354232" y="2516682"/>
                  <a:ext cx="2648570" cy="1600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smtClean="0">
                      <a:solidFill>
                        <a:schemeClr val="bg1"/>
                      </a:solidFill>
                    </a:rPr>
                    <a:t>Socket</a:t>
                  </a:r>
                </a:p>
                <a:p>
                  <a:pPr algn="ctr"/>
                  <a:r>
                    <a:rPr lang="en-US" altLang="ko-KR" sz="2400" b="1" smtClean="0">
                      <a:solidFill>
                        <a:schemeClr val="bg1"/>
                      </a:solidFill>
                    </a:rPr>
                    <a:t>Programming</a:t>
                  </a:r>
                  <a:endParaRPr lang="ko-KR" altLang="en-US" sz="24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36" name="그룹 35"/>
          <p:cNvGrpSpPr/>
          <p:nvPr/>
        </p:nvGrpSpPr>
        <p:grpSpPr>
          <a:xfrm>
            <a:off x="523534" y="1838576"/>
            <a:ext cx="3218743" cy="577082"/>
            <a:chOff x="1123522" y="2048341"/>
            <a:chExt cx="4291657" cy="769442"/>
          </a:xfrm>
        </p:grpSpPr>
        <p:grpSp>
          <p:nvGrpSpPr>
            <p:cNvPr id="35" name="그룹 34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Cloud Editor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문서를 실시간으로 공유하는 편집기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0" name="그룹 29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523534" y="3013810"/>
            <a:ext cx="3218743" cy="577082"/>
            <a:chOff x="1123522" y="2048341"/>
            <a:chExt cx="4291657" cy="769442"/>
          </a:xfrm>
        </p:grpSpPr>
        <p:grpSp>
          <p:nvGrpSpPr>
            <p:cNvPr id="38" name="그룹 37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Directory Programming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서버를 내 마음대로 </a:t>
                </a:r>
                <a:r>
                  <a:rPr lang="en-US" altLang="ko-KR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!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9" name="그룹 38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40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1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2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523534" y="4189045"/>
            <a:ext cx="3218743" cy="577082"/>
            <a:chOff x="1123522" y="2048341"/>
            <a:chExt cx="4291657" cy="769442"/>
          </a:xfrm>
        </p:grpSpPr>
        <p:grpSp>
          <p:nvGrpSpPr>
            <p:cNvPr id="47" name="그룹 46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Socket Programming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원격접속으로 기능 구현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8" name="그룹 47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49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0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1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2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25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>
            <a:spLocks noEditPoints="1"/>
          </p:cNvSpPr>
          <p:nvPr/>
        </p:nvSpPr>
        <p:spPr bwMode="auto">
          <a:xfrm>
            <a:off x="4902200" y="0"/>
            <a:ext cx="4241800" cy="6858000"/>
          </a:xfrm>
          <a:custGeom>
            <a:avLst/>
            <a:gdLst>
              <a:gd name="T0" fmla="*/ 2672 w 2672"/>
              <a:gd name="T1" fmla="*/ 86 h 4320"/>
              <a:gd name="T2" fmla="*/ 2164 w 2672"/>
              <a:gd name="T3" fmla="*/ 0 h 4320"/>
              <a:gd name="T4" fmla="*/ 2490 w 2672"/>
              <a:gd name="T5" fmla="*/ 196 h 4320"/>
              <a:gd name="T6" fmla="*/ 1666 w 2672"/>
              <a:gd name="T7" fmla="*/ 672 h 4320"/>
              <a:gd name="T8" fmla="*/ 1660 w 2672"/>
              <a:gd name="T9" fmla="*/ 0 h 4320"/>
              <a:gd name="T10" fmla="*/ 1390 w 2672"/>
              <a:gd name="T11" fmla="*/ 826 h 4320"/>
              <a:gd name="T12" fmla="*/ 838 w 2672"/>
              <a:gd name="T13" fmla="*/ 196 h 4320"/>
              <a:gd name="T14" fmla="*/ 1164 w 2672"/>
              <a:gd name="T15" fmla="*/ 0 h 4320"/>
              <a:gd name="T16" fmla="*/ 504 w 2672"/>
              <a:gd name="T17" fmla="*/ 0 h 4320"/>
              <a:gd name="T18" fmla="*/ 830 w 2672"/>
              <a:gd name="T19" fmla="*/ 196 h 4320"/>
              <a:gd name="T20" fmla="*/ 8 w 2672"/>
              <a:gd name="T21" fmla="*/ 672 h 4320"/>
              <a:gd name="T22" fmla="*/ 0 w 2672"/>
              <a:gd name="T23" fmla="*/ 0 h 4320"/>
              <a:gd name="T24" fmla="*/ 826 w 2672"/>
              <a:gd name="T25" fmla="*/ 1152 h 4320"/>
              <a:gd name="T26" fmla="*/ 830 w 2672"/>
              <a:gd name="T27" fmla="*/ 1154 h 4320"/>
              <a:gd name="T28" fmla="*/ 2 w 2672"/>
              <a:gd name="T29" fmla="*/ 2586 h 4320"/>
              <a:gd name="T30" fmla="*/ 0 w 2672"/>
              <a:gd name="T31" fmla="*/ 2588 h 4320"/>
              <a:gd name="T32" fmla="*/ 0 w 2672"/>
              <a:gd name="T33" fmla="*/ 3550 h 4320"/>
              <a:gd name="T34" fmla="*/ 824 w 2672"/>
              <a:gd name="T35" fmla="*/ 4026 h 4320"/>
              <a:gd name="T36" fmla="*/ 828 w 2672"/>
              <a:gd name="T37" fmla="*/ 4032 h 4320"/>
              <a:gd name="T38" fmla="*/ 828 w 2672"/>
              <a:gd name="T39" fmla="*/ 4032 h 4320"/>
              <a:gd name="T40" fmla="*/ 1332 w 2672"/>
              <a:gd name="T41" fmla="*/ 4320 h 4320"/>
              <a:gd name="T42" fmla="*/ 838 w 2672"/>
              <a:gd name="T43" fmla="*/ 4026 h 4320"/>
              <a:gd name="T44" fmla="*/ 1662 w 2672"/>
              <a:gd name="T45" fmla="*/ 3552 h 4320"/>
              <a:gd name="T46" fmla="*/ 1974 w 2672"/>
              <a:gd name="T47" fmla="*/ 4320 h 4320"/>
              <a:gd name="T48" fmla="*/ 2488 w 2672"/>
              <a:gd name="T49" fmla="*/ 4032 h 4320"/>
              <a:gd name="T50" fmla="*/ 2488 w 2672"/>
              <a:gd name="T51" fmla="*/ 4032 h 4320"/>
              <a:gd name="T52" fmla="*/ 2672 w 2672"/>
              <a:gd name="T53" fmla="*/ 4136 h 4320"/>
              <a:gd name="T54" fmla="*/ 2498 w 2672"/>
              <a:gd name="T55" fmla="*/ 4026 h 4320"/>
              <a:gd name="T56" fmla="*/ 2672 w 2672"/>
              <a:gd name="T57" fmla="*/ 3918 h 4320"/>
              <a:gd name="T58" fmla="*/ 2494 w 2672"/>
              <a:gd name="T59" fmla="*/ 3070 h 4320"/>
              <a:gd name="T60" fmla="*/ 2672 w 2672"/>
              <a:gd name="T61" fmla="*/ 2960 h 4320"/>
              <a:gd name="T62" fmla="*/ 1670 w 2672"/>
              <a:gd name="T63" fmla="*/ 2590 h 4320"/>
              <a:gd name="T64" fmla="*/ 2492 w 2672"/>
              <a:gd name="T65" fmla="*/ 2114 h 4320"/>
              <a:gd name="T66" fmla="*/ 2672 w 2672"/>
              <a:gd name="T67" fmla="*/ 2210 h 4320"/>
              <a:gd name="T68" fmla="*/ 2496 w 2672"/>
              <a:gd name="T69" fmla="*/ 1158 h 4320"/>
              <a:gd name="T70" fmla="*/ 2672 w 2672"/>
              <a:gd name="T71" fmla="*/ 1260 h 4320"/>
              <a:gd name="T72" fmla="*/ 2500 w 2672"/>
              <a:gd name="T73" fmla="*/ 1152 h 4320"/>
              <a:gd name="T74" fmla="*/ 2672 w 2672"/>
              <a:gd name="T75" fmla="*/ 1044 h 4320"/>
              <a:gd name="T76" fmla="*/ 2496 w 2672"/>
              <a:gd name="T77" fmla="*/ 196 h 4320"/>
              <a:gd name="T78" fmla="*/ 828 w 2672"/>
              <a:gd name="T79" fmla="*/ 4020 h 4320"/>
              <a:gd name="T80" fmla="*/ 6 w 2672"/>
              <a:gd name="T81" fmla="*/ 2596 h 4320"/>
              <a:gd name="T82" fmla="*/ 828 w 2672"/>
              <a:gd name="T83" fmla="*/ 3070 h 4320"/>
              <a:gd name="T84" fmla="*/ 304 w 2672"/>
              <a:gd name="T85" fmla="*/ 2760 h 4320"/>
              <a:gd name="T86" fmla="*/ 832 w 2672"/>
              <a:gd name="T87" fmla="*/ 2114 h 4320"/>
              <a:gd name="T88" fmla="*/ 832 w 2672"/>
              <a:gd name="T89" fmla="*/ 3064 h 4320"/>
              <a:gd name="T90" fmla="*/ 1658 w 2672"/>
              <a:gd name="T91" fmla="*/ 3544 h 4320"/>
              <a:gd name="T92" fmla="*/ 836 w 2672"/>
              <a:gd name="T93" fmla="*/ 3070 h 4320"/>
              <a:gd name="T94" fmla="*/ 1658 w 2672"/>
              <a:gd name="T95" fmla="*/ 3544 h 4320"/>
              <a:gd name="T96" fmla="*/ 836 w 2672"/>
              <a:gd name="T97" fmla="*/ 2108 h 4320"/>
              <a:gd name="T98" fmla="*/ 1658 w 2672"/>
              <a:gd name="T99" fmla="*/ 1634 h 4320"/>
              <a:gd name="T100" fmla="*/ 1420 w 2672"/>
              <a:gd name="T101" fmla="*/ 1488 h 4320"/>
              <a:gd name="T102" fmla="*/ 1398 w 2672"/>
              <a:gd name="T103" fmla="*/ 830 h 4320"/>
              <a:gd name="T104" fmla="*/ 2484 w 2672"/>
              <a:gd name="T105" fmla="*/ 1152 h 4320"/>
              <a:gd name="T106" fmla="*/ 1420 w 2672"/>
              <a:gd name="T107" fmla="*/ 1488 h 4320"/>
              <a:gd name="T108" fmla="*/ 2488 w 2672"/>
              <a:gd name="T109" fmla="*/ 4020 h 4320"/>
              <a:gd name="T110" fmla="*/ 1666 w 2672"/>
              <a:gd name="T111" fmla="*/ 2596 h 4320"/>
              <a:gd name="T112" fmla="*/ 2488 w 2672"/>
              <a:gd name="T113" fmla="*/ 2108 h 4320"/>
              <a:gd name="T114" fmla="*/ 1666 w 2672"/>
              <a:gd name="T115" fmla="*/ 1634 h 4320"/>
              <a:gd name="T116" fmla="*/ 2488 w 2672"/>
              <a:gd name="T117" fmla="*/ 2108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72" h="4320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50" dirty="0"/>
          </a:p>
        </p:txBody>
      </p:sp>
      <p:pic>
        <p:nvPicPr>
          <p:cNvPr id="5" name="그림 4" descr="Alexander Macgregor | CCTP 820 – Leading by Design: Principles of Technical and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94" y="1042332"/>
            <a:ext cx="4773706" cy="581566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Cloud Editor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523534" y="1838576"/>
            <a:ext cx="3218743" cy="577082"/>
            <a:chOff x="1123522" y="2048341"/>
            <a:chExt cx="4291657" cy="769442"/>
          </a:xfrm>
        </p:grpSpPr>
        <p:grpSp>
          <p:nvGrpSpPr>
            <p:cNvPr id="67" name="그룹 66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GTK+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Notepad </a:t>
                </a:r>
                <a:r>
                  <a:rPr lang="ko-KR" alt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8" name="그룹 67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1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2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523534" y="3013810"/>
            <a:ext cx="3218743" cy="577082"/>
            <a:chOff x="1123522" y="2048341"/>
            <a:chExt cx="4291657" cy="769442"/>
          </a:xfrm>
        </p:grpSpPr>
        <p:grpSp>
          <p:nvGrpSpPr>
            <p:cNvPr id="76" name="그룹 75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Keyboard Press Event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키보드 입력시 이벤트 발생</a:t>
                </a:r>
                <a:r>
                  <a:rPr lang="en-US" altLang="ko-KR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!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77" name="그룹 76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79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0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1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523534" y="4189045"/>
            <a:ext cx="3218743" cy="577082"/>
            <a:chOff x="1123522" y="2048341"/>
            <a:chExt cx="4291657" cy="769442"/>
          </a:xfrm>
        </p:grpSpPr>
        <p:grpSp>
          <p:nvGrpSpPr>
            <p:cNvPr id="85" name="그룹 84"/>
            <p:cNvGrpSpPr/>
            <p:nvPr/>
          </p:nvGrpSpPr>
          <p:grpSpPr>
            <a:xfrm>
              <a:off x="1574184" y="2048341"/>
              <a:ext cx="3840995" cy="769442"/>
              <a:chOff x="1574184" y="2048341"/>
              <a:chExt cx="3840995" cy="769442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1574184" y="2048341"/>
                <a:ext cx="384099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smtClean="0">
                    <a:solidFill>
                      <a:schemeClr val="accent1"/>
                    </a:solidFill>
                  </a:rPr>
                  <a:t>Alarm Handler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574185" y="2448451"/>
                <a:ext cx="3839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매 초마다 </a:t>
                </a:r>
                <a:r>
                  <a:rPr lang="en-US" altLang="ko-KR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save </a:t>
                </a:r>
                <a:r>
                  <a:rPr lang="ko-KR" alt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및 </a:t>
                </a:r>
                <a:r>
                  <a:rPr lang="en-US" altLang="ko-KR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update </a:t>
                </a:r>
                <a:r>
                  <a:rPr lang="ko-KR" alt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86" name="그룹 85"/>
            <p:cNvGrpSpPr>
              <a:grpSpLocks noChangeAspect="1"/>
            </p:cNvGrpSpPr>
            <p:nvPr/>
          </p:nvGrpSpPr>
          <p:grpSpPr>
            <a:xfrm>
              <a:off x="1123522" y="2114752"/>
              <a:ext cx="306747" cy="352800"/>
              <a:chOff x="3546475" y="2409825"/>
              <a:chExt cx="3552825" cy="4086225"/>
            </a:xfrm>
          </p:grpSpPr>
          <p:sp>
            <p:nvSpPr>
              <p:cNvPr id="87" name="Freeform 14"/>
              <p:cNvSpPr>
                <a:spLocks/>
              </p:cNvSpPr>
              <p:nvPr/>
            </p:nvSpPr>
            <p:spPr bwMode="auto">
              <a:xfrm>
                <a:off x="3600450" y="2463800"/>
                <a:ext cx="3444875" cy="1990725"/>
              </a:xfrm>
              <a:custGeom>
                <a:avLst/>
                <a:gdLst>
                  <a:gd name="T0" fmla="*/ 2170 w 2170"/>
                  <a:gd name="T1" fmla="*/ 626 h 1254"/>
                  <a:gd name="T2" fmla="*/ 2170 w 2170"/>
                  <a:gd name="T3" fmla="*/ 626 h 1254"/>
                  <a:gd name="T4" fmla="*/ 1084 w 2170"/>
                  <a:gd name="T5" fmla="*/ 0 h 1254"/>
                  <a:gd name="T6" fmla="*/ 0 w 2170"/>
                  <a:gd name="T7" fmla="*/ 626 h 1254"/>
                  <a:gd name="T8" fmla="*/ 0 w 2170"/>
                  <a:gd name="T9" fmla="*/ 626 h 1254"/>
                  <a:gd name="T10" fmla="*/ 1084 w 2170"/>
                  <a:gd name="T11" fmla="*/ 1254 h 1254"/>
                  <a:gd name="T12" fmla="*/ 1084 w 2170"/>
                  <a:gd name="T13" fmla="*/ 1254 h 1254"/>
                  <a:gd name="T14" fmla="*/ 2170 w 2170"/>
                  <a:gd name="T15" fmla="*/ 62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0" h="1254">
                    <a:moveTo>
                      <a:pt x="2170" y="626"/>
                    </a:moveTo>
                    <a:lnTo>
                      <a:pt x="2170" y="626"/>
                    </a:lnTo>
                    <a:lnTo>
                      <a:pt x="1084" y="0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1084" y="1254"/>
                    </a:lnTo>
                    <a:lnTo>
                      <a:pt x="1084" y="1254"/>
                    </a:lnTo>
                    <a:lnTo>
                      <a:pt x="2170" y="6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8" name="Freeform 15"/>
              <p:cNvSpPr>
                <a:spLocks/>
              </p:cNvSpPr>
              <p:nvPr/>
            </p:nvSpPr>
            <p:spPr bwMode="auto">
              <a:xfrm>
                <a:off x="3600450" y="3457575"/>
                <a:ext cx="1720850" cy="2984500"/>
              </a:xfrm>
              <a:custGeom>
                <a:avLst/>
                <a:gdLst>
                  <a:gd name="T0" fmla="*/ 1084 w 1084"/>
                  <a:gd name="T1" fmla="*/ 628 h 1880"/>
                  <a:gd name="T2" fmla="*/ 0 w 1084"/>
                  <a:gd name="T3" fmla="*/ 0 h 1880"/>
                  <a:gd name="T4" fmla="*/ 0 w 1084"/>
                  <a:gd name="T5" fmla="*/ 1254 h 1880"/>
                  <a:gd name="T6" fmla="*/ 1084 w 1084"/>
                  <a:gd name="T7" fmla="*/ 1880 h 1880"/>
                  <a:gd name="T8" fmla="*/ 1084 w 1084"/>
                  <a:gd name="T9" fmla="*/ 1880 h 1880"/>
                  <a:gd name="T10" fmla="*/ 1084 w 1084"/>
                  <a:gd name="T11" fmla="*/ 628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4" h="1880">
                    <a:moveTo>
                      <a:pt x="1084" y="628"/>
                    </a:moveTo>
                    <a:lnTo>
                      <a:pt x="0" y="0"/>
                    </a:lnTo>
                    <a:lnTo>
                      <a:pt x="0" y="1254"/>
                    </a:lnTo>
                    <a:lnTo>
                      <a:pt x="1084" y="1880"/>
                    </a:lnTo>
                    <a:lnTo>
                      <a:pt x="1084" y="1880"/>
                    </a:lnTo>
                    <a:lnTo>
                      <a:pt x="1084" y="6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89" name="Freeform 16"/>
              <p:cNvSpPr>
                <a:spLocks/>
              </p:cNvSpPr>
              <p:nvPr/>
            </p:nvSpPr>
            <p:spPr bwMode="auto">
              <a:xfrm>
                <a:off x="5321300" y="3457575"/>
                <a:ext cx="1724025" cy="2984500"/>
              </a:xfrm>
              <a:custGeom>
                <a:avLst/>
                <a:gdLst>
                  <a:gd name="T0" fmla="*/ 1086 w 1086"/>
                  <a:gd name="T1" fmla="*/ 0 h 1880"/>
                  <a:gd name="T2" fmla="*/ 0 w 1086"/>
                  <a:gd name="T3" fmla="*/ 628 h 1880"/>
                  <a:gd name="T4" fmla="*/ 0 w 1086"/>
                  <a:gd name="T5" fmla="*/ 1880 h 1880"/>
                  <a:gd name="T6" fmla="*/ 1086 w 1086"/>
                  <a:gd name="T7" fmla="*/ 1254 h 1880"/>
                  <a:gd name="T8" fmla="*/ 1086 w 1086"/>
                  <a:gd name="T9" fmla="*/ 0 h 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880">
                    <a:moveTo>
                      <a:pt x="1086" y="0"/>
                    </a:moveTo>
                    <a:lnTo>
                      <a:pt x="0" y="628"/>
                    </a:lnTo>
                    <a:lnTo>
                      <a:pt x="0" y="1880"/>
                    </a:lnTo>
                    <a:lnTo>
                      <a:pt x="1086" y="125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90" name="Freeform 17"/>
              <p:cNvSpPr>
                <a:spLocks noEditPoints="1"/>
              </p:cNvSpPr>
              <p:nvPr/>
            </p:nvSpPr>
            <p:spPr bwMode="auto">
              <a:xfrm>
                <a:off x="3546475" y="2409825"/>
                <a:ext cx="3552825" cy="4086225"/>
              </a:xfrm>
              <a:custGeom>
                <a:avLst/>
                <a:gdLst>
                  <a:gd name="T0" fmla="*/ 2220 w 2238"/>
                  <a:gd name="T1" fmla="*/ 632 h 2574"/>
                  <a:gd name="T2" fmla="*/ 1136 w 2238"/>
                  <a:gd name="T3" fmla="*/ 4 h 2574"/>
                  <a:gd name="T4" fmla="*/ 1136 w 2238"/>
                  <a:gd name="T5" fmla="*/ 4 h 2574"/>
                  <a:gd name="T6" fmla="*/ 1126 w 2238"/>
                  <a:gd name="T7" fmla="*/ 2 h 2574"/>
                  <a:gd name="T8" fmla="*/ 1118 w 2238"/>
                  <a:gd name="T9" fmla="*/ 0 h 2574"/>
                  <a:gd name="T10" fmla="*/ 1110 w 2238"/>
                  <a:gd name="T11" fmla="*/ 2 h 2574"/>
                  <a:gd name="T12" fmla="*/ 1102 w 2238"/>
                  <a:gd name="T13" fmla="*/ 4 h 2574"/>
                  <a:gd name="T14" fmla="*/ 16 w 2238"/>
                  <a:gd name="T15" fmla="*/ 632 h 2574"/>
                  <a:gd name="T16" fmla="*/ 16 w 2238"/>
                  <a:gd name="T17" fmla="*/ 632 h 2574"/>
                  <a:gd name="T18" fmla="*/ 8 w 2238"/>
                  <a:gd name="T19" fmla="*/ 636 h 2574"/>
                  <a:gd name="T20" fmla="*/ 4 w 2238"/>
                  <a:gd name="T21" fmla="*/ 644 h 2574"/>
                  <a:gd name="T22" fmla="*/ 0 w 2238"/>
                  <a:gd name="T23" fmla="*/ 652 h 2574"/>
                  <a:gd name="T24" fmla="*/ 0 w 2238"/>
                  <a:gd name="T25" fmla="*/ 660 h 2574"/>
                  <a:gd name="T26" fmla="*/ 0 w 2238"/>
                  <a:gd name="T27" fmla="*/ 1914 h 2574"/>
                  <a:gd name="T28" fmla="*/ 0 w 2238"/>
                  <a:gd name="T29" fmla="*/ 1914 h 2574"/>
                  <a:gd name="T30" fmla="*/ 0 w 2238"/>
                  <a:gd name="T31" fmla="*/ 1922 h 2574"/>
                  <a:gd name="T32" fmla="*/ 4 w 2238"/>
                  <a:gd name="T33" fmla="*/ 1930 h 2574"/>
                  <a:gd name="T34" fmla="*/ 8 w 2238"/>
                  <a:gd name="T35" fmla="*/ 1938 h 2574"/>
                  <a:gd name="T36" fmla="*/ 16 w 2238"/>
                  <a:gd name="T37" fmla="*/ 1944 h 2574"/>
                  <a:gd name="T38" fmla="*/ 1102 w 2238"/>
                  <a:gd name="T39" fmla="*/ 2570 h 2574"/>
                  <a:gd name="T40" fmla="*/ 1102 w 2238"/>
                  <a:gd name="T41" fmla="*/ 2570 h 2574"/>
                  <a:gd name="T42" fmla="*/ 1110 w 2238"/>
                  <a:gd name="T43" fmla="*/ 2572 h 2574"/>
                  <a:gd name="T44" fmla="*/ 1118 w 2238"/>
                  <a:gd name="T45" fmla="*/ 2574 h 2574"/>
                  <a:gd name="T46" fmla="*/ 1118 w 2238"/>
                  <a:gd name="T47" fmla="*/ 2574 h 2574"/>
                  <a:gd name="T48" fmla="*/ 1118 w 2238"/>
                  <a:gd name="T49" fmla="*/ 2574 h 2574"/>
                  <a:gd name="T50" fmla="*/ 1118 w 2238"/>
                  <a:gd name="T51" fmla="*/ 2574 h 2574"/>
                  <a:gd name="T52" fmla="*/ 1118 w 2238"/>
                  <a:gd name="T53" fmla="*/ 2574 h 2574"/>
                  <a:gd name="T54" fmla="*/ 1118 w 2238"/>
                  <a:gd name="T55" fmla="*/ 2574 h 2574"/>
                  <a:gd name="T56" fmla="*/ 1126 w 2238"/>
                  <a:gd name="T57" fmla="*/ 2572 h 2574"/>
                  <a:gd name="T58" fmla="*/ 1136 w 2238"/>
                  <a:gd name="T59" fmla="*/ 2570 h 2574"/>
                  <a:gd name="T60" fmla="*/ 2220 w 2238"/>
                  <a:gd name="T61" fmla="*/ 1944 h 2574"/>
                  <a:gd name="T62" fmla="*/ 2220 w 2238"/>
                  <a:gd name="T63" fmla="*/ 1944 h 2574"/>
                  <a:gd name="T64" fmla="*/ 2228 w 2238"/>
                  <a:gd name="T65" fmla="*/ 1938 h 2574"/>
                  <a:gd name="T66" fmla="*/ 2232 w 2238"/>
                  <a:gd name="T67" fmla="*/ 1930 h 2574"/>
                  <a:gd name="T68" fmla="*/ 2236 w 2238"/>
                  <a:gd name="T69" fmla="*/ 1922 h 2574"/>
                  <a:gd name="T70" fmla="*/ 2238 w 2238"/>
                  <a:gd name="T71" fmla="*/ 1914 h 2574"/>
                  <a:gd name="T72" fmla="*/ 2238 w 2238"/>
                  <a:gd name="T73" fmla="*/ 660 h 2574"/>
                  <a:gd name="T74" fmla="*/ 2238 w 2238"/>
                  <a:gd name="T75" fmla="*/ 660 h 2574"/>
                  <a:gd name="T76" fmla="*/ 2236 w 2238"/>
                  <a:gd name="T77" fmla="*/ 652 h 2574"/>
                  <a:gd name="T78" fmla="*/ 2232 w 2238"/>
                  <a:gd name="T79" fmla="*/ 644 h 2574"/>
                  <a:gd name="T80" fmla="*/ 2228 w 2238"/>
                  <a:gd name="T81" fmla="*/ 636 h 2574"/>
                  <a:gd name="T82" fmla="*/ 2220 w 2238"/>
                  <a:gd name="T83" fmla="*/ 632 h 2574"/>
                  <a:gd name="T84" fmla="*/ 2220 w 2238"/>
                  <a:gd name="T85" fmla="*/ 632 h 2574"/>
                  <a:gd name="T86" fmla="*/ 1118 w 2238"/>
                  <a:gd name="T87" fmla="*/ 74 h 2574"/>
                  <a:gd name="T88" fmla="*/ 2134 w 2238"/>
                  <a:gd name="T89" fmla="*/ 660 h 2574"/>
                  <a:gd name="T90" fmla="*/ 1118 w 2238"/>
                  <a:gd name="T91" fmla="*/ 1248 h 2574"/>
                  <a:gd name="T92" fmla="*/ 102 w 2238"/>
                  <a:gd name="T93" fmla="*/ 660 h 2574"/>
                  <a:gd name="T94" fmla="*/ 1118 w 2238"/>
                  <a:gd name="T95" fmla="*/ 74 h 2574"/>
                  <a:gd name="T96" fmla="*/ 1084 w 2238"/>
                  <a:gd name="T97" fmla="*/ 2480 h 2574"/>
                  <a:gd name="T98" fmla="*/ 68 w 2238"/>
                  <a:gd name="T99" fmla="*/ 1894 h 2574"/>
                  <a:gd name="T100" fmla="*/ 68 w 2238"/>
                  <a:gd name="T101" fmla="*/ 720 h 2574"/>
                  <a:gd name="T102" fmla="*/ 1084 w 2238"/>
                  <a:gd name="T103" fmla="*/ 1306 h 2574"/>
                  <a:gd name="T104" fmla="*/ 1084 w 2238"/>
                  <a:gd name="T105" fmla="*/ 2480 h 2574"/>
                  <a:gd name="T106" fmla="*/ 2168 w 2238"/>
                  <a:gd name="T107" fmla="*/ 1894 h 2574"/>
                  <a:gd name="T108" fmla="*/ 1152 w 2238"/>
                  <a:gd name="T109" fmla="*/ 2480 h 2574"/>
                  <a:gd name="T110" fmla="*/ 1152 w 2238"/>
                  <a:gd name="T111" fmla="*/ 1306 h 2574"/>
                  <a:gd name="T112" fmla="*/ 1784 w 2238"/>
                  <a:gd name="T113" fmla="*/ 942 h 2574"/>
                  <a:gd name="T114" fmla="*/ 2168 w 2238"/>
                  <a:gd name="T115" fmla="*/ 720 h 2574"/>
                  <a:gd name="T116" fmla="*/ 2168 w 2238"/>
                  <a:gd name="T117" fmla="*/ 1894 h 2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8" h="2574">
                    <a:moveTo>
                      <a:pt x="2220" y="632"/>
                    </a:moveTo>
                    <a:lnTo>
                      <a:pt x="1136" y="4"/>
                    </a:lnTo>
                    <a:lnTo>
                      <a:pt x="1136" y="4"/>
                    </a:lnTo>
                    <a:lnTo>
                      <a:pt x="1126" y="2"/>
                    </a:lnTo>
                    <a:lnTo>
                      <a:pt x="1118" y="0"/>
                    </a:lnTo>
                    <a:lnTo>
                      <a:pt x="1110" y="2"/>
                    </a:lnTo>
                    <a:lnTo>
                      <a:pt x="1102" y="4"/>
                    </a:lnTo>
                    <a:lnTo>
                      <a:pt x="16" y="632"/>
                    </a:lnTo>
                    <a:lnTo>
                      <a:pt x="16" y="632"/>
                    </a:lnTo>
                    <a:lnTo>
                      <a:pt x="8" y="636"/>
                    </a:lnTo>
                    <a:lnTo>
                      <a:pt x="4" y="644"/>
                    </a:lnTo>
                    <a:lnTo>
                      <a:pt x="0" y="652"/>
                    </a:lnTo>
                    <a:lnTo>
                      <a:pt x="0" y="660"/>
                    </a:lnTo>
                    <a:lnTo>
                      <a:pt x="0" y="1914"/>
                    </a:lnTo>
                    <a:lnTo>
                      <a:pt x="0" y="1914"/>
                    </a:lnTo>
                    <a:lnTo>
                      <a:pt x="0" y="1922"/>
                    </a:lnTo>
                    <a:lnTo>
                      <a:pt x="4" y="1930"/>
                    </a:lnTo>
                    <a:lnTo>
                      <a:pt x="8" y="1938"/>
                    </a:lnTo>
                    <a:lnTo>
                      <a:pt x="16" y="1944"/>
                    </a:lnTo>
                    <a:lnTo>
                      <a:pt x="1102" y="2570"/>
                    </a:lnTo>
                    <a:lnTo>
                      <a:pt x="1102" y="2570"/>
                    </a:lnTo>
                    <a:lnTo>
                      <a:pt x="1110" y="2572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18" y="2574"/>
                    </a:lnTo>
                    <a:lnTo>
                      <a:pt x="1126" y="2572"/>
                    </a:lnTo>
                    <a:lnTo>
                      <a:pt x="1136" y="2570"/>
                    </a:lnTo>
                    <a:lnTo>
                      <a:pt x="2220" y="1944"/>
                    </a:lnTo>
                    <a:lnTo>
                      <a:pt x="2220" y="1944"/>
                    </a:lnTo>
                    <a:lnTo>
                      <a:pt x="2228" y="1938"/>
                    </a:lnTo>
                    <a:lnTo>
                      <a:pt x="2232" y="1930"/>
                    </a:lnTo>
                    <a:lnTo>
                      <a:pt x="2236" y="1922"/>
                    </a:lnTo>
                    <a:lnTo>
                      <a:pt x="2238" y="1914"/>
                    </a:lnTo>
                    <a:lnTo>
                      <a:pt x="2238" y="660"/>
                    </a:lnTo>
                    <a:lnTo>
                      <a:pt x="2238" y="660"/>
                    </a:lnTo>
                    <a:lnTo>
                      <a:pt x="2236" y="652"/>
                    </a:lnTo>
                    <a:lnTo>
                      <a:pt x="2232" y="644"/>
                    </a:lnTo>
                    <a:lnTo>
                      <a:pt x="2228" y="636"/>
                    </a:lnTo>
                    <a:lnTo>
                      <a:pt x="2220" y="632"/>
                    </a:lnTo>
                    <a:lnTo>
                      <a:pt x="2220" y="632"/>
                    </a:lnTo>
                    <a:close/>
                    <a:moveTo>
                      <a:pt x="1118" y="74"/>
                    </a:moveTo>
                    <a:lnTo>
                      <a:pt x="2134" y="660"/>
                    </a:lnTo>
                    <a:lnTo>
                      <a:pt x="1118" y="1248"/>
                    </a:lnTo>
                    <a:lnTo>
                      <a:pt x="102" y="660"/>
                    </a:lnTo>
                    <a:lnTo>
                      <a:pt x="1118" y="74"/>
                    </a:lnTo>
                    <a:close/>
                    <a:moveTo>
                      <a:pt x="1084" y="2480"/>
                    </a:moveTo>
                    <a:lnTo>
                      <a:pt x="68" y="1894"/>
                    </a:lnTo>
                    <a:lnTo>
                      <a:pt x="68" y="720"/>
                    </a:lnTo>
                    <a:lnTo>
                      <a:pt x="1084" y="1306"/>
                    </a:lnTo>
                    <a:lnTo>
                      <a:pt x="1084" y="2480"/>
                    </a:lnTo>
                    <a:close/>
                    <a:moveTo>
                      <a:pt x="2168" y="1894"/>
                    </a:moveTo>
                    <a:lnTo>
                      <a:pt x="1152" y="2480"/>
                    </a:lnTo>
                    <a:lnTo>
                      <a:pt x="1152" y="1306"/>
                    </a:lnTo>
                    <a:lnTo>
                      <a:pt x="1784" y="942"/>
                    </a:lnTo>
                    <a:lnTo>
                      <a:pt x="2168" y="720"/>
                    </a:lnTo>
                    <a:lnTo>
                      <a:pt x="2168" y="1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11" y="1526642"/>
            <a:ext cx="85439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발표_포토_사업계획서_메인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8FA2"/>
      </a:accent1>
      <a:accent2>
        <a:srgbClr val="CADEE0"/>
      </a:accent2>
      <a:accent3>
        <a:srgbClr val="1F8090"/>
      </a:accent3>
      <a:accent4>
        <a:srgbClr val="1B7786"/>
      </a:accent4>
      <a:accent5>
        <a:srgbClr val="438CC1"/>
      </a:accent5>
      <a:accent6>
        <a:srgbClr val="8DB90A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1565</TotalTime>
  <Words>260</Words>
  <Application>Microsoft Office PowerPoint</Application>
  <PresentationFormat>화면 슬라이드 쇼(4:3)</PresentationFormat>
  <Paragraphs>102</Paragraphs>
  <Slides>18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Cloud Editor by. 인성삼인조</vt:lpstr>
      <vt:lpstr>Company History </vt:lpstr>
      <vt:lpstr>PowerPoint 프레젠테이션</vt:lpstr>
      <vt:lpstr>1. 배경</vt:lpstr>
      <vt:lpstr>PowerPoint 프레젠테이션</vt:lpstr>
      <vt:lpstr>프로그램 소개</vt:lpstr>
      <vt:lpstr>PowerPoint 프레젠테이션</vt:lpstr>
      <vt:lpstr>프로그램 구현</vt:lpstr>
      <vt:lpstr>Cloud Editor</vt:lpstr>
      <vt:lpstr>Directory Programming</vt:lpstr>
      <vt:lpstr>Socket Programming</vt:lpstr>
      <vt:lpstr>PowerPoint 프레젠테이션</vt:lpstr>
      <vt:lpstr>시연 영상</vt:lpstr>
      <vt:lpstr>PowerPoint 프레젠테이션</vt:lpstr>
      <vt:lpstr>향후 발전 방향</vt:lpstr>
      <vt:lpstr>향후 발전 방향</vt:lpstr>
      <vt:lpstr>향후 발전 방향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(비즈폼)발표용PPT</dc:title>
  <dc:creator>㈜비즈폼</dc:creator>
  <dc:description>무단 복제 배포시 법적 불이익을 받을 수 있습니다.</dc:description>
  <cp:lastModifiedBy>PIG</cp:lastModifiedBy>
  <cp:revision>483</cp:revision>
  <dcterms:created xsi:type="dcterms:W3CDTF">2015-02-26T06:34:12Z</dcterms:created>
  <dcterms:modified xsi:type="dcterms:W3CDTF">2018-12-13T07:07:03Z</dcterms:modified>
  <cp:category>본 문서의 저작권은 비즈폼에 있습니다.</cp:category>
</cp:coreProperties>
</file>